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74" r:id="rId1"/>
  </p:sldMasterIdLst>
  <p:notesMasterIdLst>
    <p:notesMasterId r:id="rId20"/>
  </p:notesMasterIdLst>
  <p:handoutMasterIdLst>
    <p:handoutMasterId r:id="rId21"/>
  </p:handoutMasterIdLst>
  <p:sldIdLst>
    <p:sldId id="270" r:id="rId2"/>
    <p:sldId id="358" r:id="rId3"/>
    <p:sldId id="379" r:id="rId4"/>
    <p:sldId id="257" r:id="rId5"/>
    <p:sldId id="299" r:id="rId6"/>
    <p:sldId id="377" r:id="rId7"/>
    <p:sldId id="326" r:id="rId8"/>
    <p:sldId id="258" r:id="rId9"/>
    <p:sldId id="328" r:id="rId10"/>
    <p:sldId id="378" r:id="rId11"/>
    <p:sldId id="359" r:id="rId12"/>
    <p:sldId id="373" r:id="rId13"/>
    <p:sldId id="348" r:id="rId14"/>
    <p:sldId id="371" r:id="rId15"/>
    <p:sldId id="380" r:id="rId16"/>
    <p:sldId id="370" r:id="rId17"/>
    <p:sldId id="356" r:id="rId18"/>
    <p:sldId id="335" r:id="rId19"/>
  </p:sldIdLst>
  <p:sldSz cx="12192000" cy="6858000"/>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424877A3-F99D-50A7-3BB3-812D40D700F4}" name="SIU, Gilman [HTI]" initials="KS" userId="S::khsiu@polyu.edu.hk::381a7ad6-dadb-457c-8f57-9385018a76a9"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Enid_YY_SIN" initials="E" lastIdx="0" clrIdx="0">
    <p:extLst>
      <p:ext uri="{19B8F6BF-5375-455C-9EA6-DF929625EA0E}">
        <p15:presenceInfo xmlns:p15="http://schemas.microsoft.com/office/powerpoint/2012/main" userId="Enid_YY_SIN"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4C22"/>
    <a:srgbClr val="10C644"/>
    <a:srgbClr val="13DF03"/>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等深淺樣式 2 - 輔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中等深淺樣式 2 - 輔色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中等深淺樣式 2 - 輔色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1E171933-4619-4E11-9A3F-F7608DF75F80}" styleName="中等深淺樣式 1 - 輔色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00A15C55-8517-42AA-B614-E9B94910E393}" styleName="中等深淺樣式 2 - 輔色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9024" autoAdjust="0"/>
    <p:restoredTop sz="94660"/>
  </p:normalViewPr>
  <p:slideViewPr>
    <p:cSldViewPr snapToGrid="0">
      <p:cViewPr varScale="1">
        <p:scale>
          <a:sx n="108" d="100"/>
          <a:sy n="108" d="100"/>
        </p:scale>
        <p:origin x="972" y="102"/>
      </p:cViewPr>
      <p:guideLst>
        <p:guide orient="horz" pos="2160"/>
        <p:guide pos="3840"/>
      </p:guideLst>
    </p:cSldViewPr>
  </p:slideViewPr>
  <p:notesTextViewPr>
    <p:cViewPr>
      <p:scale>
        <a:sx n="3" d="2"/>
        <a:sy n="3" d="2"/>
      </p:scale>
      <p:origin x="0" y="0"/>
    </p:cViewPr>
  </p:notesTextViewPr>
  <p:notesViewPr>
    <p:cSldViewPr snapToGrid="0" showGuides="1">
      <p:cViewPr varScale="1">
        <p:scale>
          <a:sx n="76" d="100"/>
          <a:sy n="76" d="100"/>
        </p:scale>
        <p:origin x="4020"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commentAuthors" Target="commentAuthors.xml"/><Relationship Id="rId27" Type="http://schemas.microsoft.com/office/2018/10/relationships/authors" Targe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1" y="0"/>
            <a:ext cx="2950529" cy="497524"/>
          </a:xfrm>
          <a:prstGeom prst="rect">
            <a:avLst/>
          </a:prstGeom>
        </p:spPr>
        <p:txBody>
          <a:bodyPr vert="horz" lIns="91550" tIns="45774" rIns="91550" bIns="45774" rtlCol="0"/>
          <a:lstStyle>
            <a:lvl1pPr algn="l">
              <a:defRPr sz="1200"/>
            </a:lvl1pPr>
          </a:lstStyle>
          <a:p>
            <a:endParaRPr lang="zh-HK" altLang="en-US"/>
          </a:p>
        </p:txBody>
      </p:sp>
      <p:sp>
        <p:nvSpPr>
          <p:cNvPr id="3" name="日期版面配置區 2"/>
          <p:cNvSpPr>
            <a:spLocks noGrp="1"/>
          </p:cNvSpPr>
          <p:nvPr>
            <p:ph type="dt" sz="quarter" idx="1"/>
          </p:nvPr>
        </p:nvSpPr>
        <p:spPr>
          <a:xfrm>
            <a:off x="3855082" y="0"/>
            <a:ext cx="2950529" cy="497524"/>
          </a:xfrm>
          <a:prstGeom prst="rect">
            <a:avLst/>
          </a:prstGeom>
        </p:spPr>
        <p:txBody>
          <a:bodyPr vert="horz" lIns="91550" tIns="45774" rIns="91550" bIns="45774" rtlCol="0"/>
          <a:lstStyle>
            <a:lvl1pPr algn="r">
              <a:defRPr sz="1200"/>
            </a:lvl1pPr>
          </a:lstStyle>
          <a:p>
            <a:fld id="{5439182E-0DC2-4A98-8A5D-04E8A8C0A2F9}" type="datetimeFigureOut">
              <a:rPr lang="zh-HK" altLang="en-US" smtClean="0"/>
              <a:t>28/5/2026</a:t>
            </a:fld>
            <a:endParaRPr lang="zh-HK" altLang="en-US"/>
          </a:p>
        </p:txBody>
      </p:sp>
      <p:sp>
        <p:nvSpPr>
          <p:cNvPr id="4" name="頁尾版面配置區 3"/>
          <p:cNvSpPr>
            <a:spLocks noGrp="1"/>
          </p:cNvSpPr>
          <p:nvPr>
            <p:ph type="ftr" sz="quarter" idx="2"/>
          </p:nvPr>
        </p:nvSpPr>
        <p:spPr>
          <a:xfrm>
            <a:off x="1" y="9441815"/>
            <a:ext cx="2950529" cy="497524"/>
          </a:xfrm>
          <a:prstGeom prst="rect">
            <a:avLst/>
          </a:prstGeom>
        </p:spPr>
        <p:txBody>
          <a:bodyPr vert="horz" lIns="91550" tIns="45774" rIns="91550" bIns="45774" rtlCol="0" anchor="b"/>
          <a:lstStyle>
            <a:lvl1pPr algn="l">
              <a:defRPr sz="1200"/>
            </a:lvl1pPr>
          </a:lstStyle>
          <a:p>
            <a:endParaRPr lang="zh-HK" altLang="en-US"/>
          </a:p>
        </p:txBody>
      </p:sp>
      <p:sp>
        <p:nvSpPr>
          <p:cNvPr id="5" name="投影片編號版面配置區 4"/>
          <p:cNvSpPr>
            <a:spLocks noGrp="1"/>
          </p:cNvSpPr>
          <p:nvPr>
            <p:ph type="sldNum" sz="quarter" idx="3"/>
          </p:nvPr>
        </p:nvSpPr>
        <p:spPr>
          <a:xfrm>
            <a:off x="3855082" y="9441815"/>
            <a:ext cx="2950529" cy="497524"/>
          </a:xfrm>
          <a:prstGeom prst="rect">
            <a:avLst/>
          </a:prstGeom>
        </p:spPr>
        <p:txBody>
          <a:bodyPr vert="horz" lIns="91550" tIns="45774" rIns="91550" bIns="45774" rtlCol="0" anchor="b"/>
          <a:lstStyle>
            <a:lvl1pPr algn="r">
              <a:defRPr sz="1200"/>
            </a:lvl1pPr>
          </a:lstStyle>
          <a:p>
            <a:fld id="{761C12F6-6F02-4429-90FD-D4DAD1BB95D0}" type="slidenum">
              <a:rPr lang="zh-HK" altLang="en-US" smtClean="0"/>
              <a:t>‹#›</a:t>
            </a:fld>
            <a:endParaRPr lang="zh-HK" altLang="en-US"/>
          </a:p>
        </p:txBody>
      </p:sp>
    </p:spTree>
    <p:extLst>
      <p:ext uri="{BB962C8B-B14F-4D97-AF65-F5344CB8AC3E}">
        <p14:creationId xmlns:p14="http://schemas.microsoft.com/office/powerpoint/2010/main" val="256706554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0" y="1"/>
            <a:ext cx="2949575" cy="498475"/>
          </a:xfrm>
          <a:prstGeom prst="rect">
            <a:avLst/>
          </a:prstGeom>
        </p:spPr>
        <p:txBody>
          <a:bodyPr vert="horz" lIns="91430" tIns="45715" rIns="91430" bIns="45715" rtlCol="0"/>
          <a:lstStyle>
            <a:lvl1pPr algn="l">
              <a:defRPr sz="1200"/>
            </a:lvl1pPr>
          </a:lstStyle>
          <a:p>
            <a:endParaRPr lang="zh-HK" altLang="en-US"/>
          </a:p>
        </p:txBody>
      </p:sp>
      <p:sp>
        <p:nvSpPr>
          <p:cNvPr id="3" name="日期版面配置區 2"/>
          <p:cNvSpPr>
            <a:spLocks noGrp="1"/>
          </p:cNvSpPr>
          <p:nvPr>
            <p:ph type="dt" idx="1"/>
          </p:nvPr>
        </p:nvSpPr>
        <p:spPr>
          <a:xfrm>
            <a:off x="3856039" y="1"/>
            <a:ext cx="2949575" cy="498475"/>
          </a:xfrm>
          <a:prstGeom prst="rect">
            <a:avLst/>
          </a:prstGeom>
        </p:spPr>
        <p:txBody>
          <a:bodyPr vert="horz" lIns="91430" tIns="45715" rIns="91430" bIns="45715" rtlCol="0"/>
          <a:lstStyle>
            <a:lvl1pPr algn="r">
              <a:defRPr sz="1200"/>
            </a:lvl1pPr>
          </a:lstStyle>
          <a:p>
            <a:fld id="{17322872-DEF0-4657-9E52-50860F374FD6}" type="datetimeFigureOut">
              <a:rPr lang="zh-HK" altLang="en-US" smtClean="0"/>
              <a:t>28/5/2026</a:t>
            </a:fld>
            <a:endParaRPr lang="zh-HK" altLang="en-US"/>
          </a:p>
        </p:txBody>
      </p:sp>
      <p:sp>
        <p:nvSpPr>
          <p:cNvPr id="4" name="投影片影像版面配置區 3"/>
          <p:cNvSpPr>
            <a:spLocks noGrp="1" noRot="1" noChangeAspect="1"/>
          </p:cNvSpPr>
          <p:nvPr>
            <p:ph type="sldImg" idx="2"/>
          </p:nvPr>
        </p:nvSpPr>
        <p:spPr>
          <a:xfrm>
            <a:off x="422275" y="1243013"/>
            <a:ext cx="5962650" cy="3354387"/>
          </a:xfrm>
          <a:prstGeom prst="rect">
            <a:avLst/>
          </a:prstGeom>
          <a:noFill/>
          <a:ln w="12700">
            <a:solidFill>
              <a:prstClr val="black"/>
            </a:solidFill>
          </a:ln>
        </p:spPr>
        <p:txBody>
          <a:bodyPr vert="horz" lIns="91430" tIns="45715" rIns="91430" bIns="45715" rtlCol="0" anchor="ctr"/>
          <a:lstStyle/>
          <a:p>
            <a:endParaRPr lang="zh-HK" altLang="en-US"/>
          </a:p>
        </p:txBody>
      </p:sp>
      <p:sp>
        <p:nvSpPr>
          <p:cNvPr id="5" name="備忘稿版面配置區 4"/>
          <p:cNvSpPr>
            <a:spLocks noGrp="1"/>
          </p:cNvSpPr>
          <p:nvPr>
            <p:ph type="body" sz="quarter" idx="3"/>
          </p:nvPr>
        </p:nvSpPr>
        <p:spPr>
          <a:xfrm>
            <a:off x="681038" y="4783139"/>
            <a:ext cx="5445125" cy="3913187"/>
          </a:xfrm>
          <a:prstGeom prst="rect">
            <a:avLst/>
          </a:prstGeom>
        </p:spPr>
        <p:txBody>
          <a:bodyPr vert="horz" lIns="91430" tIns="45715" rIns="91430" bIns="45715" rtlCol="0"/>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zh-HK" altLang="en-US"/>
          </a:p>
        </p:txBody>
      </p:sp>
      <p:sp>
        <p:nvSpPr>
          <p:cNvPr id="6" name="頁尾版面配置區 5"/>
          <p:cNvSpPr>
            <a:spLocks noGrp="1"/>
          </p:cNvSpPr>
          <p:nvPr>
            <p:ph type="ftr" sz="quarter" idx="4"/>
          </p:nvPr>
        </p:nvSpPr>
        <p:spPr>
          <a:xfrm>
            <a:off x="0" y="9440864"/>
            <a:ext cx="2949575" cy="498475"/>
          </a:xfrm>
          <a:prstGeom prst="rect">
            <a:avLst/>
          </a:prstGeom>
        </p:spPr>
        <p:txBody>
          <a:bodyPr vert="horz" lIns="91430" tIns="45715" rIns="91430" bIns="45715" rtlCol="0" anchor="b"/>
          <a:lstStyle>
            <a:lvl1pPr algn="l">
              <a:defRPr sz="1200"/>
            </a:lvl1pPr>
          </a:lstStyle>
          <a:p>
            <a:endParaRPr lang="zh-HK" altLang="en-US"/>
          </a:p>
        </p:txBody>
      </p:sp>
      <p:sp>
        <p:nvSpPr>
          <p:cNvPr id="7" name="投影片編號版面配置區 6"/>
          <p:cNvSpPr>
            <a:spLocks noGrp="1"/>
          </p:cNvSpPr>
          <p:nvPr>
            <p:ph type="sldNum" sz="quarter" idx="5"/>
          </p:nvPr>
        </p:nvSpPr>
        <p:spPr>
          <a:xfrm>
            <a:off x="3856039" y="9440864"/>
            <a:ext cx="2949575" cy="498475"/>
          </a:xfrm>
          <a:prstGeom prst="rect">
            <a:avLst/>
          </a:prstGeom>
        </p:spPr>
        <p:txBody>
          <a:bodyPr vert="horz" lIns="91430" tIns="45715" rIns="91430" bIns="45715" rtlCol="0" anchor="b"/>
          <a:lstStyle>
            <a:lvl1pPr algn="r">
              <a:defRPr sz="1200"/>
            </a:lvl1pPr>
          </a:lstStyle>
          <a:p>
            <a:fld id="{E69E6F0A-E537-49A6-BD0F-E31D15064EA3}" type="slidenum">
              <a:rPr lang="zh-HK" altLang="en-US" smtClean="0"/>
              <a:t>‹#›</a:t>
            </a:fld>
            <a:endParaRPr lang="zh-HK" altLang="en-US"/>
          </a:p>
        </p:txBody>
      </p:sp>
    </p:spTree>
    <p:extLst>
      <p:ext uri="{BB962C8B-B14F-4D97-AF65-F5344CB8AC3E}">
        <p14:creationId xmlns:p14="http://schemas.microsoft.com/office/powerpoint/2010/main" val="9890198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extLst>
    <p:ext uri="{620B2872-D7B9-4A21-9093-7833F8D536E1}">
      <p15:sldGuideLst xmlns:p15="http://schemas.microsoft.com/office/powerpoint/2012/main">
        <p15:guide id="1" orient="horz" pos="3130" userDrawn="1">
          <p15:clr>
            <a:srgbClr val="F26B43"/>
          </p15:clr>
        </p15:guide>
        <p15:guide id="2" pos="2144" userDrawn="1">
          <p15:clr>
            <a:srgbClr val="F26B43"/>
          </p15:clr>
        </p15:guide>
      </p15:sldGuideLst>
    </p:ext>
  </p:extLst>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標題投影片">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zh-TW" altLang="en-US"/>
              <a:t>按一下以編輯母片標題樣式</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TW" altLang="en-US"/>
              <a:t>按一下以編輯母片子標題樣式</a:t>
            </a:r>
            <a:endParaRPr lang="en-US" dirty="0"/>
          </a:p>
        </p:txBody>
      </p:sp>
      <p:sp>
        <p:nvSpPr>
          <p:cNvPr id="4" name="Date Placeholder 3"/>
          <p:cNvSpPr>
            <a:spLocks noGrp="1"/>
          </p:cNvSpPr>
          <p:nvPr>
            <p:ph type="dt" sz="half" idx="10"/>
          </p:nvPr>
        </p:nvSpPr>
        <p:spPr/>
        <p:txBody>
          <a:bodyPr/>
          <a:lstStyle/>
          <a:p>
            <a:fld id="{61A263C0-BB08-4EC1-9EE1-7D78BADE66FA}" type="datetime1">
              <a:rPr lang="zh-HK" altLang="en-US" smtClean="0"/>
              <a:t>28/5/2026</a:t>
            </a:fld>
            <a:endParaRPr lang="zh-HK" altLang="en-US"/>
          </a:p>
        </p:txBody>
      </p:sp>
      <p:sp>
        <p:nvSpPr>
          <p:cNvPr id="5" name="Footer Placeholder 4"/>
          <p:cNvSpPr>
            <a:spLocks noGrp="1"/>
          </p:cNvSpPr>
          <p:nvPr>
            <p:ph type="ftr" sz="quarter" idx="11"/>
          </p:nvPr>
        </p:nvSpPr>
        <p:spPr/>
        <p:txBody>
          <a:bodyPr/>
          <a:lstStyle/>
          <a:p>
            <a:endParaRPr lang="zh-HK" altLang="en-US"/>
          </a:p>
        </p:txBody>
      </p:sp>
      <p:sp>
        <p:nvSpPr>
          <p:cNvPr id="6" name="Slide Number Placeholder 5"/>
          <p:cNvSpPr>
            <a:spLocks noGrp="1"/>
          </p:cNvSpPr>
          <p:nvPr>
            <p:ph type="sldNum" sz="quarter" idx="12"/>
          </p:nvPr>
        </p:nvSpPr>
        <p:spPr/>
        <p:txBody>
          <a:bodyPr/>
          <a:lstStyle/>
          <a:p>
            <a:fld id="{C3DFFFC4-0B1A-4EB0-BB4F-760C91EE1A29}" type="slidenum">
              <a:rPr lang="zh-HK" altLang="en-US" smtClean="0"/>
              <a:t>‹#›</a:t>
            </a:fld>
            <a:endParaRPr lang="zh-HK" altLang="en-US" dirty="0"/>
          </a:p>
        </p:txBody>
      </p:sp>
    </p:spTree>
    <p:extLst>
      <p:ext uri="{BB962C8B-B14F-4D97-AF65-F5344CB8AC3E}">
        <p14:creationId xmlns:p14="http://schemas.microsoft.com/office/powerpoint/2010/main" val="3154774033"/>
      </p:ext>
    </p:extLst>
  </p:cSld>
  <p:clrMapOvr>
    <a:masterClrMapping/>
  </p:clrMapOvr>
  <p:hf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標題與輔助字幕">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zh-TW" altLang="en-US"/>
              <a:t>按一下以編輯母片標題樣式</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a:t>按一下以編輯母片文字樣式</a:t>
            </a:r>
          </a:p>
        </p:txBody>
      </p:sp>
      <p:sp>
        <p:nvSpPr>
          <p:cNvPr id="4" name="Date Placeholder 3"/>
          <p:cNvSpPr>
            <a:spLocks noGrp="1"/>
          </p:cNvSpPr>
          <p:nvPr>
            <p:ph type="dt" sz="half" idx="10"/>
          </p:nvPr>
        </p:nvSpPr>
        <p:spPr/>
        <p:txBody>
          <a:bodyPr/>
          <a:lstStyle/>
          <a:p>
            <a:fld id="{61A263C0-BB08-4EC1-9EE1-7D78BADE66FA}" type="datetime1">
              <a:rPr lang="zh-HK" altLang="en-US" smtClean="0"/>
              <a:t>28/5/2026</a:t>
            </a:fld>
            <a:endParaRPr lang="zh-HK" altLang="en-US"/>
          </a:p>
        </p:txBody>
      </p:sp>
      <p:sp>
        <p:nvSpPr>
          <p:cNvPr id="5" name="Footer Placeholder 4"/>
          <p:cNvSpPr>
            <a:spLocks noGrp="1"/>
          </p:cNvSpPr>
          <p:nvPr>
            <p:ph type="ftr" sz="quarter" idx="11"/>
          </p:nvPr>
        </p:nvSpPr>
        <p:spPr/>
        <p:txBody>
          <a:bodyPr/>
          <a:lstStyle/>
          <a:p>
            <a:endParaRPr lang="zh-HK" altLang="en-US"/>
          </a:p>
        </p:txBody>
      </p:sp>
      <p:sp>
        <p:nvSpPr>
          <p:cNvPr id="6" name="Slide Number Placeholder 5"/>
          <p:cNvSpPr>
            <a:spLocks noGrp="1"/>
          </p:cNvSpPr>
          <p:nvPr>
            <p:ph type="sldNum" sz="quarter" idx="12"/>
          </p:nvPr>
        </p:nvSpPr>
        <p:spPr/>
        <p:txBody>
          <a:bodyPr/>
          <a:lstStyle/>
          <a:p>
            <a:fld id="{C3DFFFC4-0B1A-4EB0-BB4F-760C91EE1A29}" type="slidenum">
              <a:rPr lang="zh-HK" altLang="en-US" smtClean="0"/>
              <a:t>‹#›</a:t>
            </a:fld>
            <a:endParaRPr lang="zh-HK" altLang="en-US" dirty="0"/>
          </a:p>
        </p:txBody>
      </p:sp>
    </p:spTree>
    <p:extLst>
      <p:ext uri="{BB962C8B-B14F-4D97-AF65-F5344CB8AC3E}">
        <p14:creationId xmlns:p14="http://schemas.microsoft.com/office/powerpoint/2010/main" val="4256218332"/>
      </p:ext>
    </p:extLst>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引述 (含輔助字幕)">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zh-TW" altLang="en-US"/>
              <a:t>按一下以編輯母片標題樣式</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zh-TW" altLang="en-US"/>
              <a:t>按一下以編輯母片文字樣式</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a:t>按一下以編輯母片文字樣式</a:t>
            </a:r>
          </a:p>
        </p:txBody>
      </p:sp>
      <p:sp>
        <p:nvSpPr>
          <p:cNvPr id="4" name="Date Placeholder 3"/>
          <p:cNvSpPr>
            <a:spLocks noGrp="1"/>
          </p:cNvSpPr>
          <p:nvPr>
            <p:ph type="dt" sz="half" idx="10"/>
          </p:nvPr>
        </p:nvSpPr>
        <p:spPr/>
        <p:txBody>
          <a:bodyPr/>
          <a:lstStyle/>
          <a:p>
            <a:fld id="{61A263C0-BB08-4EC1-9EE1-7D78BADE66FA}" type="datetime1">
              <a:rPr lang="zh-HK" altLang="en-US" smtClean="0"/>
              <a:t>28/5/2026</a:t>
            </a:fld>
            <a:endParaRPr lang="zh-HK" altLang="en-US"/>
          </a:p>
        </p:txBody>
      </p:sp>
      <p:sp>
        <p:nvSpPr>
          <p:cNvPr id="5" name="Footer Placeholder 4"/>
          <p:cNvSpPr>
            <a:spLocks noGrp="1"/>
          </p:cNvSpPr>
          <p:nvPr>
            <p:ph type="ftr" sz="quarter" idx="11"/>
          </p:nvPr>
        </p:nvSpPr>
        <p:spPr/>
        <p:txBody>
          <a:bodyPr/>
          <a:lstStyle/>
          <a:p>
            <a:endParaRPr lang="zh-HK" altLang="en-US"/>
          </a:p>
        </p:txBody>
      </p:sp>
      <p:sp>
        <p:nvSpPr>
          <p:cNvPr id="6" name="Slide Number Placeholder 5"/>
          <p:cNvSpPr>
            <a:spLocks noGrp="1"/>
          </p:cNvSpPr>
          <p:nvPr>
            <p:ph type="sldNum" sz="quarter" idx="12"/>
          </p:nvPr>
        </p:nvSpPr>
        <p:spPr/>
        <p:txBody>
          <a:bodyPr/>
          <a:lstStyle/>
          <a:p>
            <a:fld id="{C3DFFFC4-0B1A-4EB0-BB4F-760C91EE1A29}" type="slidenum">
              <a:rPr lang="zh-HK" altLang="en-US" smtClean="0"/>
              <a:t>‹#›</a:t>
            </a:fld>
            <a:endParaRPr lang="zh-HK" alt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493921672"/>
      </p:ext>
    </p:extLst>
  </p:cSld>
  <p:clrMapOvr>
    <a:masterClrMapping/>
  </p:clrMapOvr>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名片">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zh-TW" altLang="en-US"/>
              <a:t>按一下以編輯母片標題樣式</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a:t>按一下以編輯母片文字樣式</a:t>
            </a:r>
          </a:p>
        </p:txBody>
      </p:sp>
      <p:sp>
        <p:nvSpPr>
          <p:cNvPr id="4" name="Date Placeholder 3"/>
          <p:cNvSpPr>
            <a:spLocks noGrp="1"/>
          </p:cNvSpPr>
          <p:nvPr>
            <p:ph type="dt" sz="half" idx="10"/>
          </p:nvPr>
        </p:nvSpPr>
        <p:spPr/>
        <p:txBody>
          <a:bodyPr/>
          <a:lstStyle/>
          <a:p>
            <a:fld id="{61A263C0-BB08-4EC1-9EE1-7D78BADE66FA}" type="datetime1">
              <a:rPr lang="zh-HK" altLang="en-US" smtClean="0"/>
              <a:t>28/5/2026</a:t>
            </a:fld>
            <a:endParaRPr lang="zh-HK" altLang="en-US"/>
          </a:p>
        </p:txBody>
      </p:sp>
      <p:sp>
        <p:nvSpPr>
          <p:cNvPr id="5" name="Footer Placeholder 4"/>
          <p:cNvSpPr>
            <a:spLocks noGrp="1"/>
          </p:cNvSpPr>
          <p:nvPr>
            <p:ph type="ftr" sz="quarter" idx="11"/>
          </p:nvPr>
        </p:nvSpPr>
        <p:spPr/>
        <p:txBody>
          <a:bodyPr/>
          <a:lstStyle/>
          <a:p>
            <a:endParaRPr lang="zh-HK" altLang="en-US"/>
          </a:p>
        </p:txBody>
      </p:sp>
      <p:sp>
        <p:nvSpPr>
          <p:cNvPr id="6" name="Slide Number Placeholder 5"/>
          <p:cNvSpPr>
            <a:spLocks noGrp="1"/>
          </p:cNvSpPr>
          <p:nvPr>
            <p:ph type="sldNum" sz="quarter" idx="12"/>
          </p:nvPr>
        </p:nvSpPr>
        <p:spPr/>
        <p:txBody>
          <a:bodyPr/>
          <a:lstStyle/>
          <a:p>
            <a:fld id="{C3DFFFC4-0B1A-4EB0-BB4F-760C91EE1A29}" type="slidenum">
              <a:rPr lang="zh-HK" altLang="en-US" smtClean="0"/>
              <a:t>‹#›</a:t>
            </a:fld>
            <a:endParaRPr lang="zh-HK" altLang="en-US" dirty="0"/>
          </a:p>
        </p:txBody>
      </p:sp>
    </p:spTree>
    <p:extLst>
      <p:ext uri="{BB962C8B-B14F-4D97-AF65-F5344CB8AC3E}">
        <p14:creationId xmlns:p14="http://schemas.microsoft.com/office/powerpoint/2010/main" val="1586236136"/>
      </p:ext>
    </p:extLst>
  </p:cSld>
  <p:clrMapOvr>
    <a:masterClrMapping/>
  </p:clrMapOvr>
  <p:hf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引述名片">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zh-TW" altLang="en-US"/>
              <a:t>按一下以編輯母片標題樣式</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zh-TW" altLang="en-US"/>
              <a:t>按一下以編輯母片文字樣式</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a:t>按一下以編輯母片文字樣式</a:t>
            </a:r>
          </a:p>
        </p:txBody>
      </p:sp>
      <p:sp>
        <p:nvSpPr>
          <p:cNvPr id="4" name="Date Placeholder 3"/>
          <p:cNvSpPr>
            <a:spLocks noGrp="1"/>
          </p:cNvSpPr>
          <p:nvPr>
            <p:ph type="dt" sz="half" idx="10"/>
          </p:nvPr>
        </p:nvSpPr>
        <p:spPr/>
        <p:txBody>
          <a:bodyPr/>
          <a:lstStyle/>
          <a:p>
            <a:fld id="{61A263C0-BB08-4EC1-9EE1-7D78BADE66FA}" type="datetime1">
              <a:rPr lang="zh-HK" altLang="en-US" smtClean="0"/>
              <a:t>28/5/2026</a:t>
            </a:fld>
            <a:endParaRPr lang="zh-HK" altLang="en-US"/>
          </a:p>
        </p:txBody>
      </p:sp>
      <p:sp>
        <p:nvSpPr>
          <p:cNvPr id="5" name="Footer Placeholder 4"/>
          <p:cNvSpPr>
            <a:spLocks noGrp="1"/>
          </p:cNvSpPr>
          <p:nvPr>
            <p:ph type="ftr" sz="quarter" idx="11"/>
          </p:nvPr>
        </p:nvSpPr>
        <p:spPr/>
        <p:txBody>
          <a:bodyPr/>
          <a:lstStyle/>
          <a:p>
            <a:endParaRPr lang="zh-HK" altLang="en-US"/>
          </a:p>
        </p:txBody>
      </p:sp>
      <p:sp>
        <p:nvSpPr>
          <p:cNvPr id="6" name="Slide Number Placeholder 5"/>
          <p:cNvSpPr>
            <a:spLocks noGrp="1"/>
          </p:cNvSpPr>
          <p:nvPr>
            <p:ph type="sldNum" sz="quarter" idx="12"/>
          </p:nvPr>
        </p:nvSpPr>
        <p:spPr/>
        <p:txBody>
          <a:bodyPr/>
          <a:lstStyle/>
          <a:p>
            <a:fld id="{C3DFFFC4-0B1A-4EB0-BB4F-760C91EE1A29}" type="slidenum">
              <a:rPr lang="zh-HK" altLang="en-US" smtClean="0"/>
              <a:t>‹#›</a:t>
            </a:fld>
            <a:endParaRPr lang="zh-HK" alt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617433281"/>
      </p:ext>
    </p:extLst>
  </p:cSld>
  <p:clrMapOvr>
    <a:masterClrMapping/>
  </p:clrMapOvr>
  <p:hf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是非題">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zh-TW" altLang="en-US"/>
              <a:t>按一下以編輯母片標題樣式</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zh-TW" altLang="en-US"/>
              <a:t>按一下以編輯母片文字樣式</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a:t>按一下以編輯母片文字樣式</a:t>
            </a:r>
          </a:p>
        </p:txBody>
      </p:sp>
      <p:sp>
        <p:nvSpPr>
          <p:cNvPr id="4" name="Date Placeholder 3"/>
          <p:cNvSpPr>
            <a:spLocks noGrp="1"/>
          </p:cNvSpPr>
          <p:nvPr>
            <p:ph type="dt" sz="half" idx="10"/>
          </p:nvPr>
        </p:nvSpPr>
        <p:spPr/>
        <p:txBody>
          <a:bodyPr/>
          <a:lstStyle/>
          <a:p>
            <a:fld id="{61A263C0-BB08-4EC1-9EE1-7D78BADE66FA}" type="datetime1">
              <a:rPr lang="zh-HK" altLang="en-US" smtClean="0"/>
              <a:t>28/5/2026</a:t>
            </a:fld>
            <a:endParaRPr lang="zh-HK" altLang="en-US"/>
          </a:p>
        </p:txBody>
      </p:sp>
      <p:sp>
        <p:nvSpPr>
          <p:cNvPr id="5" name="Footer Placeholder 4"/>
          <p:cNvSpPr>
            <a:spLocks noGrp="1"/>
          </p:cNvSpPr>
          <p:nvPr>
            <p:ph type="ftr" sz="quarter" idx="11"/>
          </p:nvPr>
        </p:nvSpPr>
        <p:spPr/>
        <p:txBody>
          <a:bodyPr/>
          <a:lstStyle/>
          <a:p>
            <a:endParaRPr lang="zh-HK" altLang="en-US"/>
          </a:p>
        </p:txBody>
      </p:sp>
      <p:sp>
        <p:nvSpPr>
          <p:cNvPr id="6" name="Slide Number Placeholder 5"/>
          <p:cNvSpPr>
            <a:spLocks noGrp="1"/>
          </p:cNvSpPr>
          <p:nvPr>
            <p:ph type="sldNum" sz="quarter" idx="12"/>
          </p:nvPr>
        </p:nvSpPr>
        <p:spPr/>
        <p:txBody>
          <a:bodyPr/>
          <a:lstStyle/>
          <a:p>
            <a:fld id="{C3DFFFC4-0B1A-4EB0-BB4F-760C91EE1A29}" type="slidenum">
              <a:rPr lang="zh-HK" altLang="en-US" smtClean="0"/>
              <a:t>‹#›</a:t>
            </a:fld>
            <a:endParaRPr lang="zh-HK" altLang="en-US" dirty="0"/>
          </a:p>
        </p:txBody>
      </p:sp>
    </p:spTree>
    <p:extLst>
      <p:ext uri="{BB962C8B-B14F-4D97-AF65-F5344CB8AC3E}">
        <p14:creationId xmlns:p14="http://schemas.microsoft.com/office/powerpoint/2010/main" val="214836991"/>
      </p:ext>
    </p:extLst>
  </p:cSld>
  <p:clrMapOvr>
    <a:masterClrMapping/>
  </p:clrMapOvr>
  <p:hf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a:t>按一下以編輯母片標題樣式</a:t>
            </a:r>
            <a:endParaRPr lang="en-US" dirty="0"/>
          </a:p>
        </p:txBody>
      </p:sp>
      <p:sp>
        <p:nvSpPr>
          <p:cNvPr id="3" name="Vertical Text Placeholder 2"/>
          <p:cNvSpPr>
            <a:spLocks noGrp="1"/>
          </p:cNvSpPr>
          <p:nvPr>
            <p:ph type="body" orient="vert" idx="1"/>
          </p:nvPr>
        </p:nvSpPr>
        <p:spPr/>
        <p:txBody>
          <a:bodyPr vert="eaVert"/>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Date Placeholder 3"/>
          <p:cNvSpPr>
            <a:spLocks noGrp="1"/>
          </p:cNvSpPr>
          <p:nvPr>
            <p:ph type="dt" sz="half" idx="10"/>
          </p:nvPr>
        </p:nvSpPr>
        <p:spPr/>
        <p:txBody>
          <a:bodyPr/>
          <a:lstStyle/>
          <a:p>
            <a:fld id="{61A263C0-BB08-4EC1-9EE1-7D78BADE66FA}" type="datetime1">
              <a:rPr lang="zh-HK" altLang="en-US" smtClean="0"/>
              <a:t>28/5/2026</a:t>
            </a:fld>
            <a:endParaRPr lang="zh-HK" altLang="en-US"/>
          </a:p>
        </p:txBody>
      </p:sp>
      <p:sp>
        <p:nvSpPr>
          <p:cNvPr id="5" name="Footer Placeholder 4"/>
          <p:cNvSpPr>
            <a:spLocks noGrp="1"/>
          </p:cNvSpPr>
          <p:nvPr>
            <p:ph type="ftr" sz="quarter" idx="11"/>
          </p:nvPr>
        </p:nvSpPr>
        <p:spPr/>
        <p:txBody>
          <a:bodyPr/>
          <a:lstStyle/>
          <a:p>
            <a:endParaRPr lang="zh-HK" altLang="en-US"/>
          </a:p>
        </p:txBody>
      </p:sp>
      <p:sp>
        <p:nvSpPr>
          <p:cNvPr id="6" name="Slide Number Placeholder 5"/>
          <p:cNvSpPr>
            <a:spLocks noGrp="1"/>
          </p:cNvSpPr>
          <p:nvPr>
            <p:ph type="sldNum" sz="quarter" idx="12"/>
          </p:nvPr>
        </p:nvSpPr>
        <p:spPr/>
        <p:txBody>
          <a:bodyPr/>
          <a:lstStyle/>
          <a:p>
            <a:fld id="{C3DFFFC4-0B1A-4EB0-BB4F-760C91EE1A29}" type="slidenum">
              <a:rPr lang="zh-HK" altLang="en-US" smtClean="0"/>
              <a:t>‹#›</a:t>
            </a:fld>
            <a:endParaRPr lang="zh-HK" altLang="en-US" dirty="0"/>
          </a:p>
        </p:txBody>
      </p:sp>
    </p:spTree>
    <p:extLst>
      <p:ext uri="{BB962C8B-B14F-4D97-AF65-F5344CB8AC3E}">
        <p14:creationId xmlns:p14="http://schemas.microsoft.com/office/powerpoint/2010/main" val="2702281179"/>
      </p:ext>
    </p:extLst>
  </p:cSld>
  <p:clrMapOvr>
    <a:masterClrMapping/>
  </p:clrMapOvr>
  <p:hf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zh-TW" altLang="en-US"/>
              <a:t>按一下以編輯母片標題樣式</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Date Placeholder 3"/>
          <p:cNvSpPr>
            <a:spLocks noGrp="1"/>
          </p:cNvSpPr>
          <p:nvPr>
            <p:ph type="dt" sz="half" idx="10"/>
          </p:nvPr>
        </p:nvSpPr>
        <p:spPr/>
        <p:txBody>
          <a:bodyPr/>
          <a:lstStyle/>
          <a:p>
            <a:fld id="{61A263C0-BB08-4EC1-9EE1-7D78BADE66FA}" type="datetime1">
              <a:rPr lang="zh-HK" altLang="en-US" smtClean="0"/>
              <a:t>28/5/2026</a:t>
            </a:fld>
            <a:endParaRPr lang="zh-HK" altLang="en-US"/>
          </a:p>
        </p:txBody>
      </p:sp>
      <p:sp>
        <p:nvSpPr>
          <p:cNvPr id="5" name="Footer Placeholder 4"/>
          <p:cNvSpPr>
            <a:spLocks noGrp="1"/>
          </p:cNvSpPr>
          <p:nvPr>
            <p:ph type="ftr" sz="quarter" idx="11"/>
          </p:nvPr>
        </p:nvSpPr>
        <p:spPr/>
        <p:txBody>
          <a:bodyPr/>
          <a:lstStyle/>
          <a:p>
            <a:endParaRPr lang="zh-HK" altLang="en-US"/>
          </a:p>
        </p:txBody>
      </p:sp>
      <p:sp>
        <p:nvSpPr>
          <p:cNvPr id="6" name="Slide Number Placeholder 5"/>
          <p:cNvSpPr>
            <a:spLocks noGrp="1"/>
          </p:cNvSpPr>
          <p:nvPr>
            <p:ph type="sldNum" sz="quarter" idx="12"/>
          </p:nvPr>
        </p:nvSpPr>
        <p:spPr/>
        <p:txBody>
          <a:bodyPr/>
          <a:lstStyle/>
          <a:p>
            <a:fld id="{C3DFFFC4-0B1A-4EB0-BB4F-760C91EE1A29}" type="slidenum">
              <a:rPr lang="zh-HK" altLang="en-US" smtClean="0"/>
              <a:t>‹#›</a:t>
            </a:fld>
            <a:endParaRPr lang="zh-HK" altLang="en-US" dirty="0"/>
          </a:p>
        </p:txBody>
      </p:sp>
    </p:spTree>
    <p:extLst>
      <p:ext uri="{BB962C8B-B14F-4D97-AF65-F5344CB8AC3E}">
        <p14:creationId xmlns:p14="http://schemas.microsoft.com/office/powerpoint/2010/main" val="2207737873"/>
      </p:ext>
    </p:extLst>
  </p:cSld>
  <p:clrMapOvr>
    <a:masterClrMapping/>
  </p:clrMapOvr>
  <p:hf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內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a:t>按一下以編輯母片標題樣式</a:t>
            </a:r>
            <a:endParaRPr lang="en-US" dirty="0"/>
          </a:p>
        </p:txBody>
      </p:sp>
      <p:sp>
        <p:nvSpPr>
          <p:cNvPr id="3" name="Content Placeholder 2"/>
          <p:cNvSpPr>
            <a:spLocks noGrp="1"/>
          </p:cNvSpPr>
          <p:nvPr>
            <p:ph idx="1"/>
          </p:nvPr>
        </p:nvSpPr>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Date Placeholder 3"/>
          <p:cNvSpPr>
            <a:spLocks noGrp="1"/>
          </p:cNvSpPr>
          <p:nvPr>
            <p:ph type="dt" sz="half" idx="10"/>
          </p:nvPr>
        </p:nvSpPr>
        <p:spPr/>
        <p:txBody>
          <a:bodyPr/>
          <a:lstStyle/>
          <a:p>
            <a:fld id="{61A263C0-BB08-4EC1-9EE1-7D78BADE66FA}" type="datetime1">
              <a:rPr lang="zh-HK" altLang="en-US" smtClean="0"/>
              <a:t>28/5/2026</a:t>
            </a:fld>
            <a:endParaRPr lang="zh-HK" altLang="en-US"/>
          </a:p>
        </p:txBody>
      </p:sp>
      <p:sp>
        <p:nvSpPr>
          <p:cNvPr id="5" name="Footer Placeholder 4"/>
          <p:cNvSpPr>
            <a:spLocks noGrp="1"/>
          </p:cNvSpPr>
          <p:nvPr>
            <p:ph type="ftr" sz="quarter" idx="11"/>
          </p:nvPr>
        </p:nvSpPr>
        <p:spPr/>
        <p:txBody>
          <a:bodyPr/>
          <a:lstStyle/>
          <a:p>
            <a:endParaRPr lang="zh-HK" altLang="en-US"/>
          </a:p>
        </p:txBody>
      </p:sp>
      <p:sp>
        <p:nvSpPr>
          <p:cNvPr id="6" name="Slide Number Placeholder 5"/>
          <p:cNvSpPr>
            <a:spLocks noGrp="1"/>
          </p:cNvSpPr>
          <p:nvPr>
            <p:ph type="sldNum" sz="quarter" idx="12"/>
          </p:nvPr>
        </p:nvSpPr>
        <p:spPr/>
        <p:txBody>
          <a:bodyPr/>
          <a:lstStyle/>
          <a:p>
            <a:fld id="{C3DFFFC4-0B1A-4EB0-BB4F-760C91EE1A29}" type="slidenum">
              <a:rPr lang="zh-HK" altLang="en-US" smtClean="0"/>
              <a:t>‹#›</a:t>
            </a:fld>
            <a:endParaRPr lang="zh-HK" altLang="en-US" dirty="0"/>
          </a:p>
        </p:txBody>
      </p:sp>
    </p:spTree>
    <p:extLst>
      <p:ext uri="{BB962C8B-B14F-4D97-AF65-F5344CB8AC3E}">
        <p14:creationId xmlns:p14="http://schemas.microsoft.com/office/powerpoint/2010/main" val="2770295030"/>
      </p:ext>
    </p:extLst>
  </p:cSld>
  <p:clrMapOvr>
    <a:masterClrMapping/>
  </p:clrMapOvr>
  <p:hf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章節標題">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zh-TW" altLang="en-US"/>
              <a:t>按一下以編輯母片標題樣式</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a:t>按一下以編輯母片文字樣式</a:t>
            </a:r>
          </a:p>
        </p:txBody>
      </p:sp>
      <p:sp>
        <p:nvSpPr>
          <p:cNvPr id="4" name="Date Placeholder 3"/>
          <p:cNvSpPr>
            <a:spLocks noGrp="1"/>
          </p:cNvSpPr>
          <p:nvPr>
            <p:ph type="dt" sz="half" idx="10"/>
          </p:nvPr>
        </p:nvSpPr>
        <p:spPr/>
        <p:txBody>
          <a:bodyPr/>
          <a:lstStyle/>
          <a:p>
            <a:fld id="{61A263C0-BB08-4EC1-9EE1-7D78BADE66FA}" type="datetime1">
              <a:rPr lang="zh-HK" altLang="en-US" smtClean="0"/>
              <a:t>28/5/2026</a:t>
            </a:fld>
            <a:endParaRPr lang="zh-HK" altLang="en-US"/>
          </a:p>
        </p:txBody>
      </p:sp>
      <p:sp>
        <p:nvSpPr>
          <p:cNvPr id="5" name="Footer Placeholder 4"/>
          <p:cNvSpPr>
            <a:spLocks noGrp="1"/>
          </p:cNvSpPr>
          <p:nvPr>
            <p:ph type="ftr" sz="quarter" idx="11"/>
          </p:nvPr>
        </p:nvSpPr>
        <p:spPr/>
        <p:txBody>
          <a:bodyPr/>
          <a:lstStyle/>
          <a:p>
            <a:endParaRPr lang="zh-HK" altLang="en-US"/>
          </a:p>
        </p:txBody>
      </p:sp>
      <p:sp>
        <p:nvSpPr>
          <p:cNvPr id="6" name="Slide Number Placeholder 5"/>
          <p:cNvSpPr>
            <a:spLocks noGrp="1"/>
          </p:cNvSpPr>
          <p:nvPr>
            <p:ph type="sldNum" sz="quarter" idx="12"/>
          </p:nvPr>
        </p:nvSpPr>
        <p:spPr/>
        <p:txBody>
          <a:bodyPr/>
          <a:lstStyle/>
          <a:p>
            <a:fld id="{C3DFFFC4-0B1A-4EB0-BB4F-760C91EE1A29}" type="slidenum">
              <a:rPr lang="zh-HK" altLang="en-US" smtClean="0"/>
              <a:t>‹#›</a:t>
            </a:fld>
            <a:endParaRPr lang="zh-HK" altLang="en-US" dirty="0"/>
          </a:p>
        </p:txBody>
      </p:sp>
    </p:spTree>
    <p:extLst>
      <p:ext uri="{BB962C8B-B14F-4D97-AF65-F5344CB8AC3E}">
        <p14:creationId xmlns:p14="http://schemas.microsoft.com/office/powerpoint/2010/main" val="930075852"/>
      </p:ext>
    </p:extLst>
  </p:cSld>
  <p:clrMapOvr>
    <a:masterClrMapping/>
  </p:clrMapOvr>
  <p:hf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個內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a:t>按一下以編輯母片標題樣式</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5" name="Date Placeholder 4"/>
          <p:cNvSpPr>
            <a:spLocks noGrp="1"/>
          </p:cNvSpPr>
          <p:nvPr>
            <p:ph type="dt" sz="half" idx="10"/>
          </p:nvPr>
        </p:nvSpPr>
        <p:spPr/>
        <p:txBody>
          <a:bodyPr/>
          <a:lstStyle/>
          <a:p>
            <a:fld id="{61A263C0-BB08-4EC1-9EE1-7D78BADE66FA}" type="datetime1">
              <a:rPr lang="zh-HK" altLang="en-US" smtClean="0"/>
              <a:t>28/5/2026</a:t>
            </a:fld>
            <a:endParaRPr lang="zh-HK" altLang="en-US"/>
          </a:p>
        </p:txBody>
      </p:sp>
      <p:sp>
        <p:nvSpPr>
          <p:cNvPr id="6" name="Footer Placeholder 5"/>
          <p:cNvSpPr>
            <a:spLocks noGrp="1"/>
          </p:cNvSpPr>
          <p:nvPr>
            <p:ph type="ftr" sz="quarter" idx="11"/>
          </p:nvPr>
        </p:nvSpPr>
        <p:spPr/>
        <p:txBody>
          <a:bodyPr/>
          <a:lstStyle/>
          <a:p>
            <a:endParaRPr lang="zh-HK" altLang="en-US"/>
          </a:p>
        </p:txBody>
      </p:sp>
      <p:sp>
        <p:nvSpPr>
          <p:cNvPr id="7" name="Slide Number Placeholder 6"/>
          <p:cNvSpPr>
            <a:spLocks noGrp="1"/>
          </p:cNvSpPr>
          <p:nvPr>
            <p:ph type="sldNum" sz="quarter" idx="12"/>
          </p:nvPr>
        </p:nvSpPr>
        <p:spPr/>
        <p:txBody>
          <a:bodyPr/>
          <a:lstStyle/>
          <a:p>
            <a:fld id="{C3DFFFC4-0B1A-4EB0-BB4F-760C91EE1A29}" type="slidenum">
              <a:rPr lang="zh-HK" altLang="en-US" smtClean="0"/>
              <a:t>‹#›</a:t>
            </a:fld>
            <a:endParaRPr lang="zh-HK" altLang="en-US" dirty="0"/>
          </a:p>
        </p:txBody>
      </p:sp>
    </p:spTree>
    <p:extLst>
      <p:ext uri="{BB962C8B-B14F-4D97-AF65-F5344CB8AC3E}">
        <p14:creationId xmlns:p14="http://schemas.microsoft.com/office/powerpoint/2010/main" val="1374987351"/>
      </p:ext>
    </p:extLst>
  </p:cSld>
  <p:clrMapOvr>
    <a:masterClrMapping/>
  </p:clrMapOvr>
  <p:hf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zh-TW" altLang="en-US"/>
              <a:t>按一下以編輯母片標題樣式</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按一下以編輯母片文字樣式</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按一下以編輯母片文字樣式</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7" name="Date Placeholder 6"/>
          <p:cNvSpPr>
            <a:spLocks noGrp="1"/>
          </p:cNvSpPr>
          <p:nvPr>
            <p:ph type="dt" sz="half" idx="10"/>
          </p:nvPr>
        </p:nvSpPr>
        <p:spPr/>
        <p:txBody>
          <a:bodyPr/>
          <a:lstStyle/>
          <a:p>
            <a:fld id="{61A263C0-BB08-4EC1-9EE1-7D78BADE66FA}" type="datetime1">
              <a:rPr lang="zh-HK" altLang="en-US" smtClean="0"/>
              <a:t>28/5/2026</a:t>
            </a:fld>
            <a:endParaRPr lang="zh-HK" altLang="en-US"/>
          </a:p>
        </p:txBody>
      </p:sp>
      <p:sp>
        <p:nvSpPr>
          <p:cNvPr id="8" name="Footer Placeholder 7"/>
          <p:cNvSpPr>
            <a:spLocks noGrp="1"/>
          </p:cNvSpPr>
          <p:nvPr>
            <p:ph type="ftr" sz="quarter" idx="11"/>
          </p:nvPr>
        </p:nvSpPr>
        <p:spPr/>
        <p:txBody>
          <a:bodyPr/>
          <a:lstStyle/>
          <a:p>
            <a:endParaRPr lang="zh-HK" altLang="en-US"/>
          </a:p>
        </p:txBody>
      </p:sp>
      <p:sp>
        <p:nvSpPr>
          <p:cNvPr id="9" name="Slide Number Placeholder 8"/>
          <p:cNvSpPr>
            <a:spLocks noGrp="1"/>
          </p:cNvSpPr>
          <p:nvPr>
            <p:ph type="sldNum" sz="quarter" idx="12"/>
          </p:nvPr>
        </p:nvSpPr>
        <p:spPr/>
        <p:txBody>
          <a:bodyPr/>
          <a:lstStyle/>
          <a:p>
            <a:fld id="{C3DFFFC4-0B1A-4EB0-BB4F-760C91EE1A29}" type="slidenum">
              <a:rPr lang="zh-HK" altLang="en-US" smtClean="0"/>
              <a:t>‹#›</a:t>
            </a:fld>
            <a:endParaRPr lang="zh-HK" altLang="en-US" dirty="0"/>
          </a:p>
        </p:txBody>
      </p:sp>
    </p:spTree>
    <p:extLst>
      <p:ext uri="{BB962C8B-B14F-4D97-AF65-F5344CB8AC3E}">
        <p14:creationId xmlns:p14="http://schemas.microsoft.com/office/powerpoint/2010/main" val="1637458575"/>
      </p:ext>
    </p:extLst>
  </p:cSld>
  <p:clrMapOvr>
    <a:masterClrMapping/>
  </p:clrMapOvr>
  <p:hf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zh-TW" altLang="en-US"/>
              <a:t>按一下以編輯母片標題樣式</a:t>
            </a:r>
            <a:endParaRPr lang="en-US" dirty="0"/>
          </a:p>
        </p:txBody>
      </p:sp>
      <p:sp>
        <p:nvSpPr>
          <p:cNvPr id="3" name="Date Placeholder 2"/>
          <p:cNvSpPr>
            <a:spLocks noGrp="1"/>
          </p:cNvSpPr>
          <p:nvPr>
            <p:ph type="dt" sz="half" idx="10"/>
          </p:nvPr>
        </p:nvSpPr>
        <p:spPr/>
        <p:txBody>
          <a:bodyPr/>
          <a:lstStyle/>
          <a:p>
            <a:fld id="{61A263C0-BB08-4EC1-9EE1-7D78BADE66FA}" type="datetime1">
              <a:rPr lang="zh-HK" altLang="en-US" smtClean="0"/>
              <a:t>28/5/2026</a:t>
            </a:fld>
            <a:endParaRPr lang="zh-HK" altLang="en-US"/>
          </a:p>
        </p:txBody>
      </p:sp>
      <p:sp>
        <p:nvSpPr>
          <p:cNvPr id="4" name="Footer Placeholder 3"/>
          <p:cNvSpPr>
            <a:spLocks noGrp="1"/>
          </p:cNvSpPr>
          <p:nvPr>
            <p:ph type="ftr" sz="quarter" idx="11"/>
          </p:nvPr>
        </p:nvSpPr>
        <p:spPr/>
        <p:txBody>
          <a:bodyPr/>
          <a:lstStyle/>
          <a:p>
            <a:endParaRPr lang="zh-HK" altLang="en-US"/>
          </a:p>
        </p:txBody>
      </p:sp>
      <p:sp>
        <p:nvSpPr>
          <p:cNvPr id="5" name="Slide Number Placeholder 4"/>
          <p:cNvSpPr>
            <a:spLocks noGrp="1"/>
          </p:cNvSpPr>
          <p:nvPr>
            <p:ph type="sldNum" sz="quarter" idx="12"/>
          </p:nvPr>
        </p:nvSpPr>
        <p:spPr/>
        <p:txBody>
          <a:bodyPr/>
          <a:lstStyle/>
          <a:p>
            <a:fld id="{C3DFFFC4-0B1A-4EB0-BB4F-760C91EE1A29}" type="slidenum">
              <a:rPr lang="zh-HK" altLang="en-US" smtClean="0"/>
              <a:t>‹#›</a:t>
            </a:fld>
            <a:endParaRPr lang="zh-HK" altLang="en-US" dirty="0"/>
          </a:p>
        </p:txBody>
      </p:sp>
    </p:spTree>
    <p:extLst>
      <p:ext uri="{BB962C8B-B14F-4D97-AF65-F5344CB8AC3E}">
        <p14:creationId xmlns:p14="http://schemas.microsoft.com/office/powerpoint/2010/main" val="2918943734"/>
      </p:ext>
    </p:extLst>
  </p:cSld>
  <p:clrMapOvr>
    <a:masterClrMapping/>
  </p:clrMapOvr>
  <p:hf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1A263C0-BB08-4EC1-9EE1-7D78BADE66FA}" type="datetime1">
              <a:rPr lang="zh-HK" altLang="en-US" smtClean="0"/>
              <a:t>28/5/2026</a:t>
            </a:fld>
            <a:endParaRPr lang="zh-HK" altLang="en-US"/>
          </a:p>
        </p:txBody>
      </p:sp>
      <p:sp>
        <p:nvSpPr>
          <p:cNvPr id="3" name="Footer Placeholder 2"/>
          <p:cNvSpPr>
            <a:spLocks noGrp="1"/>
          </p:cNvSpPr>
          <p:nvPr>
            <p:ph type="ftr" sz="quarter" idx="11"/>
          </p:nvPr>
        </p:nvSpPr>
        <p:spPr/>
        <p:txBody>
          <a:bodyPr/>
          <a:lstStyle/>
          <a:p>
            <a:endParaRPr lang="zh-HK" altLang="en-US"/>
          </a:p>
        </p:txBody>
      </p:sp>
      <p:sp>
        <p:nvSpPr>
          <p:cNvPr id="4" name="Slide Number Placeholder 3"/>
          <p:cNvSpPr>
            <a:spLocks noGrp="1"/>
          </p:cNvSpPr>
          <p:nvPr>
            <p:ph type="sldNum" sz="quarter" idx="12"/>
          </p:nvPr>
        </p:nvSpPr>
        <p:spPr/>
        <p:txBody>
          <a:bodyPr/>
          <a:lstStyle/>
          <a:p>
            <a:fld id="{C3DFFFC4-0B1A-4EB0-BB4F-760C91EE1A29}" type="slidenum">
              <a:rPr lang="zh-HK" altLang="en-US" smtClean="0"/>
              <a:t>‹#›</a:t>
            </a:fld>
            <a:endParaRPr lang="zh-HK" altLang="en-US" dirty="0"/>
          </a:p>
        </p:txBody>
      </p:sp>
    </p:spTree>
    <p:extLst>
      <p:ext uri="{BB962C8B-B14F-4D97-AF65-F5344CB8AC3E}">
        <p14:creationId xmlns:p14="http://schemas.microsoft.com/office/powerpoint/2010/main" val="2554224992"/>
      </p:ext>
    </p:extLst>
  </p:cSld>
  <p:clrMapOvr>
    <a:masterClrMapping/>
  </p:clrMapOvr>
  <p:hf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輔助字幕的內容">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zh-TW" altLang="en-US"/>
              <a:t>按一下以編輯母片標題樣式</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zh-TW" altLang="en-US"/>
              <a:t>按一下以編輯母片文字樣式</a:t>
            </a:r>
          </a:p>
        </p:txBody>
      </p:sp>
      <p:sp>
        <p:nvSpPr>
          <p:cNvPr id="5" name="Date Placeholder 4"/>
          <p:cNvSpPr>
            <a:spLocks noGrp="1"/>
          </p:cNvSpPr>
          <p:nvPr>
            <p:ph type="dt" sz="half" idx="10"/>
          </p:nvPr>
        </p:nvSpPr>
        <p:spPr/>
        <p:txBody>
          <a:bodyPr/>
          <a:lstStyle/>
          <a:p>
            <a:fld id="{61A263C0-BB08-4EC1-9EE1-7D78BADE66FA}" type="datetime1">
              <a:rPr lang="zh-HK" altLang="en-US" smtClean="0"/>
              <a:t>28/5/2026</a:t>
            </a:fld>
            <a:endParaRPr lang="zh-HK" altLang="en-US"/>
          </a:p>
        </p:txBody>
      </p:sp>
      <p:sp>
        <p:nvSpPr>
          <p:cNvPr id="6" name="Footer Placeholder 5"/>
          <p:cNvSpPr>
            <a:spLocks noGrp="1"/>
          </p:cNvSpPr>
          <p:nvPr>
            <p:ph type="ftr" sz="quarter" idx="11"/>
          </p:nvPr>
        </p:nvSpPr>
        <p:spPr/>
        <p:txBody>
          <a:bodyPr/>
          <a:lstStyle/>
          <a:p>
            <a:endParaRPr lang="zh-HK" altLang="en-US"/>
          </a:p>
        </p:txBody>
      </p:sp>
      <p:sp>
        <p:nvSpPr>
          <p:cNvPr id="7" name="Slide Number Placeholder 6"/>
          <p:cNvSpPr>
            <a:spLocks noGrp="1"/>
          </p:cNvSpPr>
          <p:nvPr>
            <p:ph type="sldNum" sz="quarter" idx="12"/>
          </p:nvPr>
        </p:nvSpPr>
        <p:spPr/>
        <p:txBody>
          <a:bodyPr/>
          <a:lstStyle/>
          <a:p>
            <a:fld id="{C3DFFFC4-0B1A-4EB0-BB4F-760C91EE1A29}" type="slidenum">
              <a:rPr lang="zh-HK" altLang="en-US" smtClean="0"/>
              <a:t>‹#›</a:t>
            </a:fld>
            <a:endParaRPr lang="zh-HK" altLang="en-US" dirty="0"/>
          </a:p>
        </p:txBody>
      </p:sp>
    </p:spTree>
    <p:extLst>
      <p:ext uri="{BB962C8B-B14F-4D97-AF65-F5344CB8AC3E}">
        <p14:creationId xmlns:p14="http://schemas.microsoft.com/office/powerpoint/2010/main" val="476526502"/>
      </p:ext>
    </p:extLst>
  </p:cSld>
  <p:clrMapOvr>
    <a:masterClrMapping/>
  </p:clrMapOvr>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輔助字幕的圖片">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zh-TW" altLang="en-US"/>
              <a:t>按一下以編輯母片標題樣式</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zh-TW" altLang="en-US"/>
              <a:t>按一下圖示以新增圖片</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a:t>按一下以編輯母片文字樣式</a:t>
            </a:r>
          </a:p>
        </p:txBody>
      </p:sp>
      <p:sp>
        <p:nvSpPr>
          <p:cNvPr id="6" name="Footer Placeholder 5"/>
          <p:cNvSpPr>
            <a:spLocks noGrp="1"/>
          </p:cNvSpPr>
          <p:nvPr>
            <p:ph type="ftr" sz="quarter" idx="11"/>
          </p:nvPr>
        </p:nvSpPr>
        <p:spPr/>
        <p:txBody>
          <a:bodyPr/>
          <a:lstStyle/>
          <a:p>
            <a:endParaRPr lang="zh-HK" altLang="en-US"/>
          </a:p>
        </p:txBody>
      </p:sp>
      <p:sp>
        <p:nvSpPr>
          <p:cNvPr id="7" name="Slide Number Placeholder 6"/>
          <p:cNvSpPr>
            <a:spLocks noGrp="1"/>
          </p:cNvSpPr>
          <p:nvPr>
            <p:ph type="sldNum" sz="quarter" idx="12"/>
          </p:nvPr>
        </p:nvSpPr>
        <p:spPr/>
        <p:txBody>
          <a:bodyPr/>
          <a:lstStyle/>
          <a:p>
            <a:fld id="{C3DFFFC4-0B1A-4EB0-BB4F-760C91EE1A29}" type="slidenum">
              <a:rPr lang="zh-HK" altLang="en-US" smtClean="0"/>
              <a:t>‹#›</a:t>
            </a:fld>
            <a:endParaRPr lang="zh-HK" altLang="en-US" dirty="0"/>
          </a:p>
        </p:txBody>
      </p:sp>
      <p:sp>
        <p:nvSpPr>
          <p:cNvPr id="5" name="Date Placeholder 4"/>
          <p:cNvSpPr>
            <a:spLocks noGrp="1"/>
          </p:cNvSpPr>
          <p:nvPr>
            <p:ph type="dt" sz="half" idx="10"/>
          </p:nvPr>
        </p:nvSpPr>
        <p:spPr/>
        <p:txBody>
          <a:bodyPr/>
          <a:lstStyle/>
          <a:p>
            <a:fld id="{61A263C0-BB08-4EC1-9EE1-7D78BADE66FA}" type="datetime1">
              <a:rPr lang="zh-HK" altLang="en-US" smtClean="0"/>
              <a:t>28/5/2026</a:t>
            </a:fld>
            <a:endParaRPr lang="zh-HK" altLang="en-US"/>
          </a:p>
        </p:txBody>
      </p:sp>
    </p:spTree>
    <p:extLst>
      <p:ext uri="{BB962C8B-B14F-4D97-AF65-F5344CB8AC3E}">
        <p14:creationId xmlns:p14="http://schemas.microsoft.com/office/powerpoint/2010/main" val="565170509"/>
      </p:ext>
    </p:extLst>
  </p:cSld>
  <p:clrMapOvr>
    <a:masterClrMapping/>
  </p:clrMapOvr>
  <p:hf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HK"/>
            </a:p>
          </p:txBody>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HK"/>
            </a:p>
          </p:txBody>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HK"/>
            </a:p>
          </p:txBody>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HK"/>
            </a:p>
          </p:txBody>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HK"/>
            </a:p>
          </p:txBody>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HK"/>
            </a:p>
          </p:txBody>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HK"/>
            </a:p>
          </p:txBody>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HK"/>
            </a:p>
          </p:txBody>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zh-TW" altLang="en-US"/>
              <a:t>按一下以編輯母片標題樣式</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61A263C0-BB08-4EC1-9EE1-7D78BADE66FA}" type="datetime1">
              <a:rPr lang="zh-HK" altLang="en-US" smtClean="0"/>
              <a:t>28/5/2026</a:t>
            </a:fld>
            <a:endParaRPr lang="zh-HK" alt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zh-HK" alt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C3DFFFC4-0B1A-4EB0-BB4F-760C91EE1A29}" type="slidenum">
              <a:rPr lang="zh-HK" altLang="en-US" smtClean="0"/>
              <a:t>‹#›</a:t>
            </a:fld>
            <a:endParaRPr lang="zh-HK" altLang="en-US" dirty="0"/>
          </a:p>
        </p:txBody>
      </p:sp>
    </p:spTree>
    <p:extLst>
      <p:ext uri="{BB962C8B-B14F-4D97-AF65-F5344CB8AC3E}">
        <p14:creationId xmlns:p14="http://schemas.microsoft.com/office/powerpoint/2010/main" val="3624528721"/>
      </p:ext>
    </p:extLst>
  </p:cSld>
  <p:clrMap bg1="lt1" tx1="dk1" bg2="lt2" tx2="dk2" accent1="accent1" accent2="accent2" accent3="accent3" accent4="accent4" accent5="accent5" accent6="accent6" hlink="hlink" folHlink="folHlink"/>
  <p:sldLayoutIdLst>
    <p:sldLayoutId id="2147483775" r:id="rId1"/>
    <p:sldLayoutId id="2147483776" r:id="rId2"/>
    <p:sldLayoutId id="2147483777" r:id="rId3"/>
    <p:sldLayoutId id="2147483778" r:id="rId4"/>
    <p:sldLayoutId id="2147483779" r:id="rId5"/>
    <p:sldLayoutId id="2147483780" r:id="rId6"/>
    <p:sldLayoutId id="2147483781" r:id="rId7"/>
    <p:sldLayoutId id="2147483782" r:id="rId8"/>
    <p:sldLayoutId id="2147483783" r:id="rId9"/>
    <p:sldLayoutId id="2147483784" r:id="rId10"/>
    <p:sldLayoutId id="2147483785" r:id="rId11"/>
    <p:sldLayoutId id="2147483786" r:id="rId12"/>
    <p:sldLayoutId id="2147483787" r:id="rId13"/>
    <p:sldLayoutId id="2147483788" r:id="rId14"/>
    <p:sldLayoutId id="2147483789" r:id="rId15"/>
    <p:sldLayoutId id="2147483790" r:id="rId16"/>
  </p:sldLayoutIdLst>
  <p:hf hdr="0" ftr="0" dt="0"/>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891081" y="3085784"/>
            <a:ext cx="11079769" cy="2130137"/>
          </a:xfrm>
        </p:spPr>
        <p:txBody>
          <a:bodyPr>
            <a:normAutofit fontScale="90000"/>
          </a:bodyPr>
          <a:lstStyle/>
          <a:p>
            <a:r>
              <a:rPr lang="en-US" altLang="zh-TW" sz="4900" b="1" dirty="0">
                <a:solidFill>
                  <a:schemeClr val="tx1"/>
                </a:solidFill>
                <a:latin typeface="Times New Roman" panose="02020603050405020304" pitchFamily="18" charset="0"/>
                <a:ea typeface="新細明體" panose="02020500000000000000" pitchFamily="18" charset="-120"/>
                <a:cs typeface="Times New Roman" panose="02020603050405020304" pitchFamily="18" charset="0"/>
              </a:rPr>
              <a:t>Mandatory CPD Scheme for registered OT</a:t>
            </a:r>
            <a:br>
              <a:rPr lang="en-US" altLang="zh-TW" sz="4900" b="1" dirty="0">
                <a:solidFill>
                  <a:schemeClr val="tx1"/>
                </a:solidFill>
                <a:latin typeface="Times New Roman" panose="02020603050405020304" pitchFamily="18" charset="0"/>
                <a:ea typeface="新細明體" panose="02020500000000000000" pitchFamily="18" charset="-120"/>
                <a:cs typeface="Times New Roman" panose="02020603050405020304" pitchFamily="18" charset="0"/>
              </a:rPr>
            </a:br>
            <a:br>
              <a:rPr lang="en-US" altLang="zh-TW" sz="5500" b="1" dirty="0">
                <a:solidFill>
                  <a:schemeClr val="tx1"/>
                </a:solidFill>
                <a:latin typeface="Times New Roman" panose="02020603050405020304" pitchFamily="18" charset="0"/>
                <a:ea typeface="新細明體" panose="02020500000000000000" pitchFamily="18" charset="-120"/>
                <a:cs typeface="Times New Roman" panose="02020603050405020304" pitchFamily="18" charset="0"/>
              </a:rPr>
            </a:br>
            <a:r>
              <a:rPr lang="en-US" altLang="zh-TW" sz="5500" b="1" dirty="0">
                <a:solidFill>
                  <a:schemeClr val="tx1"/>
                </a:solidFill>
                <a:latin typeface="Times New Roman" panose="02020603050405020304" pitchFamily="18" charset="0"/>
                <a:ea typeface="新細明體" panose="02020500000000000000" pitchFamily="18" charset="-120"/>
                <a:cs typeface="Times New Roman" panose="02020603050405020304" pitchFamily="18" charset="0"/>
              </a:rPr>
              <a:t>                        </a:t>
            </a:r>
            <a:r>
              <a:rPr lang="en-US" altLang="zh-TW" dirty="0">
                <a:solidFill>
                  <a:schemeClr val="tx1"/>
                </a:solidFill>
                <a:latin typeface="Times New Roman" panose="02020603050405020304" pitchFamily="18" charset="0"/>
                <a:ea typeface="新細明體" panose="02020500000000000000" pitchFamily="18" charset="-120"/>
                <a:cs typeface="Times New Roman" panose="02020603050405020304" pitchFamily="18" charset="0"/>
              </a:rPr>
              <a:t>21 May 2026</a:t>
            </a:r>
            <a:br>
              <a:rPr lang="en-US" altLang="zh-TW" dirty="0">
                <a:solidFill>
                  <a:schemeClr val="tx1"/>
                </a:solidFill>
                <a:latin typeface="Times New Roman" panose="02020603050405020304" pitchFamily="18" charset="0"/>
                <a:ea typeface="新細明體" panose="02020500000000000000" pitchFamily="18" charset="-120"/>
                <a:cs typeface="Times New Roman" panose="02020603050405020304" pitchFamily="18" charset="0"/>
              </a:rPr>
            </a:br>
            <a:br>
              <a:rPr lang="en-US" altLang="zh-TW" dirty="0">
                <a:solidFill>
                  <a:schemeClr val="tx1"/>
                </a:solidFill>
                <a:latin typeface="Times New Roman" panose="02020603050405020304" pitchFamily="18" charset="0"/>
                <a:ea typeface="新細明體" panose="02020500000000000000" pitchFamily="18" charset="-120"/>
                <a:cs typeface="Times New Roman" panose="02020603050405020304" pitchFamily="18" charset="0"/>
              </a:rPr>
            </a:br>
            <a:endParaRPr lang="zh-HK" altLang="en-US" dirty="0">
              <a:solidFill>
                <a:schemeClr val="tx1"/>
              </a:solidFill>
              <a:latin typeface="Times New Roman" panose="02020603050405020304" pitchFamily="18" charset="0"/>
              <a:ea typeface="新細明體" panose="02020500000000000000" pitchFamily="18" charset="-120"/>
              <a:cs typeface="Times New Roman" panose="02020603050405020304" pitchFamily="18" charset="0"/>
            </a:endParaRPr>
          </a:p>
        </p:txBody>
      </p:sp>
      <p:sp>
        <p:nvSpPr>
          <p:cNvPr id="3" name="標題 1">
            <a:extLst>
              <a:ext uri="{FF2B5EF4-FFF2-40B4-BE49-F238E27FC236}">
                <a16:creationId xmlns:a16="http://schemas.microsoft.com/office/drawing/2014/main" id="{8C8F891B-AEB0-747F-D31D-D0C5A8AFF1B2}"/>
              </a:ext>
            </a:extLst>
          </p:cNvPr>
          <p:cNvSpPr txBox="1">
            <a:spLocks/>
          </p:cNvSpPr>
          <p:nvPr/>
        </p:nvSpPr>
        <p:spPr>
          <a:xfrm>
            <a:off x="0" y="143164"/>
            <a:ext cx="11079769" cy="3029526"/>
          </a:xfrm>
          <a:prstGeom prst="rect">
            <a:avLst/>
          </a:prstGeom>
        </p:spPr>
        <p:txBody>
          <a:bodyPr vert="horz" lIns="91440" tIns="45720" rIns="91440" bIns="45720" rtlCol="0" anchor="t">
            <a:normAutofit fontScale="97500"/>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endParaRPr lang="zh-HK" altLang="en-US" dirty="0">
              <a:solidFill>
                <a:schemeClr val="tx1"/>
              </a:solidFill>
              <a:latin typeface="Times New Roman" panose="02020603050405020304" pitchFamily="18" charset="0"/>
              <a:ea typeface="新細明體" panose="02020500000000000000" pitchFamily="18" charset="-120"/>
              <a:cs typeface="Times New Roman" panose="02020603050405020304" pitchFamily="18" charset="0"/>
            </a:endParaRPr>
          </a:p>
        </p:txBody>
      </p:sp>
      <p:sp>
        <p:nvSpPr>
          <p:cNvPr id="4" name="標題 1">
            <a:extLst>
              <a:ext uri="{FF2B5EF4-FFF2-40B4-BE49-F238E27FC236}">
                <a16:creationId xmlns:a16="http://schemas.microsoft.com/office/drawing/2014/main" id="{1EF13950-70A9-505B-BFA8-9D5013AFF7FF}"/>
              </a:ext>
            </a:extLst>
          </p:cNvPr>
          <p:cNvSpPr txBox="1">
            <a:spLocks/>
          </p:cNvSpPr>
          <p:nvPr/>
        </p:nvSpPr>
        <p:spPr>
          <a:xfrm>
            <a:off x="-138023" y="1605818"/>
            <a:ext cx="12108873" cy="1681825"/>
          </a:xfrm>
          <a:prstGeom prst="rect">
            <a:avLst/>
          </a:prstGeom>
        </p:spPr>
        <p:txBody>
          <a:bodyPr vert="horz" lIns="91440" tIns="45720" rIns="91440" bIns="45720" rtlCol="0" anchor="t">
            <a:normAutofit fontScale="97500"/>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en-US" altLang="zh-TW" sz="4100" b="1" dirty="0">
                <a:solidFill>
                  <a:schemeClr val="tx1"/>
                </a:solidFill>
                <a:latin typeface="Times New Roman" panose="02020603050405020304" pitchFamily="18" charset="0"/>
                <a:ea typeface="新細明體" panose="02020500000000000000" pitchFamily="18" charset="-120"/>
                <a:cs typeface="Times New Roman" panose="02020603050405020304" pitchFamily="18" charset="0"/>
              </a:rPr>
              <a:t>Education Committee </a:t>
            </a:r>
            <a:br>
              <a:rPr lang="en-US" altLang="zh-TW" sz="4100" b="1" dirty="0">
                <a:solidFill>
                  <a:schemeClr val="tx1"/>
                </a:solidFill>
                <a:latin typeface="Times New Roman" panose="02020603050405020304" pitchFamily="18" charset="0"/>
                <a:ea typeface="新細明體" panose="02020500000000000000" pitchFamily="18" charset="-120"/>
                <a:cs typeface="Times New Roman" panose="02020603050405020304" pitchFamily="18" charset="0"/>
              </a:rPr>
            </a:br>
            <a:r>
              <a:rPr lang="en-US" altLang="zh-TW" sz="4100" b="1" dirty="0">
                <a:solidFill>
                  <a:schemeClr val="tx1"/>
                </a:solidFill>
                <a:latin typeface="Times New Roman" panose="02020603050405020304" pitchFamily="18" charset="0"/>
                <a:ea typeface="新細明體" panose="02020500000000000000" pitchFamily="18" charset="-120"/>
                <a:cs typeface="Times New Roman" panose="02020603050405020304" pitchFamily="18" charset="0"/>
              </a:rPr>
              <a:t>Occupational Therapists Board</a:t>
            </a:r>
            <a:endParaRPr lang="zh-HK" altLang="en-US" sz="4900" dirty="0">
              <a:solidFill>
                <a:schemeClr val="tx1"/>
              </a:solidFill>
              <a:latin typeface="Times New Roman" panose="02020603050405020304" pitchFamily="18" charset="0"/>
              <a:ea typeface="新細明體" panose="02020500000000000000" pitchFamily="18" charset="-120"/>
              <a:cs typeface="Times New Roman" panose="02020603050405020304" pitchFamily="18" charset="0"/>
            </a:endParaRPr>
          </a:p>
        </p:txBody>
      </p:sp>
      <p:pic>
        <p:nvPicPr>
          <p:cNvPr id="6" name="Picture 5">
            <a:extLst>
              <a:ext uri="{FF2B5EF4-FFF2-40B4-BE49-F238E27FC236}">
                <a16:creationId xmlns:a16="http://schemas.microsoft.com/office/drawing/2014/main" id="{DF34488C-0CF7-E579-2FA1-86D2667A81C6}"/>
              </a:ext>
            </a:extLst>
          </p:cNvPr>
          <p:cNvPicPr>
            <a:picLocks noChangeAspect="1"/>
          </p:cNvPicPr>
          <p:nvPr/>
        </p:nvPicPr>
        <p:blipFill>
          <a:blip r:embed="rId2"/>
          <a:stretch>
            <a:fillRect/>
          </a:stretch>
        </p:blipFill>
        <p:spPr>
          <a:xfrm>
            <a:off x="3777267" y="258117"/>
            <a:ext cx="1242019" cy="1232749"/>
          </a:xfrm>
          <a:prstGeom prst="rect">
            <a:avLst/>
          </a:prstGeom>
        </p:spPr>
      </p:pic>
      <p:pic>
        <p:nvPicPr>
          <p:cNvPr id="7" name="Picture 6">
            <a:extLst>
              <a:ext uri="{FF2B5EF4-FFF2-40B4-BE49-F238E27FC236}">
                <a16:creationId xmlns:a16="http://schemas.microsoft.com/office/drawing/2014/main" id="{EA6F0AAD-46AD-03E9-84D1-77C1AFBD9FE5}"/>
              </a:ext>
            </a:extLst>
          </p:cNvPr>
          <p:cNvPicPr>
            <a:picLocks noChangeAspect="1"/>
          </p:cNvPicPr>
          <p:nvPr/>
        </p:nvPicPr>
        <p:blipFill>
          <a:blip r:embed="rId3"/>
          <a:stretch>
            <a:fillRect/>
          </a:stretch>
        </p:blipFill>
        <p:spPr>
          <a:xfrm>
            <a:off x="5510508" y="316690"/>
            <a:ext cx="6681492" cy="1115603"/>
          </a:xfrm>
          <a:prstGeom prst="rect">
            <a:avLst/>
          </a:prstGeom>
        </p:spPr>
      </p:pic>
    </p:spTree>
    <p:extLst>
      <p:ext uri="{BB962C8B-B14F-4D97-AF65-F5344CB8AC3E}">
        <p14:creationId xmlns:p14="http://schemas.microsoft.com/office/powerpoint/2010/main" val="82063484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文字方塊 3">
            <a:extLst>
              <a:ext uri="{FF2B5EF4-FFF2-40B4-BE49-F238E27FC236}">
                <a16:creationId xmlns:a16="http://schemas.microsoft.com/office/drawing/2014/main" id="{2C8D90CB-58F4-1B53-4F90-10313F3EB46A}"/>
              </a:ext>
            </a:extLst>
          </p:cNvPr>
          <p:cNvSpPr txBox="1">
            <a:spLocks noGrp="1"/>
          </p:cNvSpPr>
          <p:nvPr>
            <p:ph idx="1"/>
          </p:nvPr>
        </p:nvSpPr>
        <p:spPr>
          <a:xfrm>
            <a:off x="7233747" y="250420"/>
            <a:ext cx="4503381" cy="2959785"/>
          </a:xfrm>
          <a:prstGeom prst="rect">
            <a:avLst/>
          </a:prstGeom>
          <a:noFill/>
          <a:ln>
            <a:solidFill>
              <a:schemeClr val="accent1">
                <a:lumMod val="75000"/>
              </a:schemeClr>
            </a:solidFill>
          </a:ln>
        </p:spPr>
        <p:txBody>
          <a:bodyPr wrap="square" rtlCol="0">
            <a:spAutoFit/>
          </a:bodyPr>
          <a:lstStyle/>
          <a:p>
            <a:r>
              <a:rPr lang="en-US" altLang="zh-HK" sz="1700" dirty="0">
                <a:latin typeface="Times New Roman" panose="02020603050405020304" pitchFamily="18" charset="0"/>
                <a:cs typeface="Times New Roman" panose="02020603050405020304" pitchFamily="18" charset="0"/>
              </a:rPr>
              <a:t>To facilitate registrants to identify accredited CPD </a:t>
            </a:r>
            <a:r>
              <a:rPr lang="en-US" altLang="zh-HK" sz="1700" dirty="0" err="1">
                <a:latin typeface="Times New Roman" panose="02020603050405020304" pitchFamily="18" charset="0"/>
                <a:cs typeface="Times New Roman" panose="02020603050405020304" pitchFamily="18" charset="0"/>
              </a:rPr>
              <a:t>programme</a:t>
            </a:r>
            <a:r>
              <a:rPr lang="en-US" altLang="zh-HK" sz="1700" dirty="0">
                <a:latin typeface="Times New Roman" panose="02020603050405020304" pitchFamily="18" charset="0"/>
                <a:cs typeface="Times New Roman" panose="02020603050405020304" pitchFamily="18" charset="0"/>
              </a:rPr>
              <a:t>/ activity, the following will also be uploaded on OT Board website :-</a:t>
            </a:r>
          </a:p>
          <a:p>
            <a:endParaRPr lang="en-US" altLang="zh-HK" sz="1700" dirty="0">
              <a:latin typeface="Times New Roman" panose="02020603050405020304" pitchFamily="18" charset="0"/>
              <a:cs typeface="Times New Roman" panose="02020603050405020304" pitchFamily="18" charset="0"/>
            </a:endParaRPr>
          </a:p>
          <a:p>
            <a:pPr marL="285750" indent="-285750">
              <a:buClr>
                <a:schemeClr val="accent1"/>
              </a:buClr>
              <a:buFont typeface="Wingdings 3" panose="05040102010807070707" pitchFamily="18" charset="2"/>
              <a:buChar char="u"/>
            </a:pPr>
            <a:r>
              <a:rPr lang="en-US" altLang="zh-HK" sz="1700" dirty="0">
                <a:latin typeface="Times New Roman" panose="02020603050405020304" pitchFamily="18" charset="0"/>
                <a:cs typeface="Times New Roman" panose="02020603050405020304" pitchFamily="18" charset="0"/>
              </a:rPr>
              <a:t>List of activities organized by 7 Accredited </a:t>
            </a:r>
            <a:r>
              <a:rPr lang="en-US" altLang="zh-HK" sz="1700" dirty="0" err="1">
                <a:latin typeface="Times New Roman" panose="02020603050405020304" pitchFamily="18" charset="0"/>
                <a:cs typeface="Times New Roman" panose="02020603050405020304" pitchFamily="18" charset="0"/>
              </a:rPr>
              <a:t>Programme</a:t>
            </a:r>
            <a:r>
              <a:rPr lang="en-US" altLang="zh-HK" sz="1700" dirty="0">
                <a:latin typeface="Times New Roman" panose="02020603050405020304" pitchFamily="18" charset="0"/>
                <a:cs typeface="Times New Roman" panose="02020603050405020304" pitchFamily="18" charset="0"/>
              </a:rPr>
              <a:t> Providers (APPs)</a:t>
            </a:r>
          </a:p>
          <a:p>
            <a:pPr marL="285750" indent="-285750">
              <a:buClr>
                <a:schemeClr val="accent1"/>
              </a:buClr>
              <a:buFont typeface="Wingdings 3" panose="05040102010807070707" pitchFamily="18" charset="2"/>
              <a:buChar char="u"/>
            </a:pPr>
            <a:endParaRPr lang="en-US" altLang="zh-HK" sz="1700" dirty="0">
              <a:latin typeface="Times New Roman" panose="02020603050405020304" pitchFamily="18" charset="0"/>
              <a:cs typeface="Times New Roman" panose="02020603050405020304" pitchFamily="18" charset="0"/>
            </a:endParaRPr>
          </a:p>
          <a:p>
            <a:pPr marL="285750" indent="-285750">
              <a:buClr>
                <a:schemeClr val="accent1"/>
              </a:buClr>
              <a:buFont typeface="Wingdings 3" panose="05040102010807070707" pitchFamily="18" charset="2"/>
              <a:buChar char="u"/>
            </a:pPr>
            <a:r>
              <a:rPr lang="en-US" altLang="zh-HK" sz="1700" dirty="0">
                <a:latin typeface="Times New Roman" panose="02020603050405020304" pitchFamily="18" charset="0"/>
                <a:cs typeface="Times New Roman" panose="02020603050405020304" pitchFamily="18" charset="0"/>
              </a:rPr>
              <a:t>List of CPD </a:t>
            </a:r>
            <a:r>
              <a:rPr lang="en-US" altLang="zh-HK" sz="1700" dirty="0" err="1">
                <a:latin typeface="Times New Roman" panose="02020603050405020304" pitchFamily="18" charset="0"/>
                <a:cs typeface="Times New Roman" panose="02020603050405020304" pitchFamily="18" charset="0"/>
              </a:rPr>
              <a:t>programmes</a:t>
            </a:r>
            <a:r>
              <a:rPr lang="en-US" altLang="zh-HK" sz="1700" dirty="0">
                <a:latin typeface="Times New Roman" panose="02020603050405020304" pitchFamily="18" charset="0"/>
                <a:cs typeface="Times New Roman" panose="02020603050405020304" pitchFamily="18" charset="0"/>
              </a:rPr>
              <a:t> not being provided by APPs</a:t>
            </a:r>
            <a:endParaRPr lang="zh-HK" altLang="en-US" sz="1700" dirty="0">
              <a:latin typeface="Times New Roman" panose="02020603050405020304" pitchFamily="18"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A5AF4C30-EDFC-5897-5E74-24AA758FF5B7}"/>
              </a:ext>
            </a:extLst>
          </p:cNvPr>
          <p:cNvSpPr>
            <a:spLocks noGrp="1"/>
          </p:cNvSpPr>
          <p:nvPr>
            <p:ph type="sldNum" sz="quarter" idx="12"/>
          </p:nvPr>
        </p:nvSpPr>
        <p:spPr>
          <a:xfrm>
            <a:off x="11286238" y="6324599"/>
            <a:ext cx="683339" cy="365125"/>
          </a:xfrm>
        </p:spPr>
        <p:txBody>
          <a:bodyPr/>
          <a:lstStyle/>
          <a:p>
            <a:fld id="{C3DFFFC4-0B1A-4EB0-BB4F-760C91EE1A29}" type="slidenum">
              <a:rPr lang="zh-HK" altLang="en-US" sz="1800" smtClean="0">
                <a:solidFill>
                  <a:srgbClr val="0070C0"/>
                </a:solidFill>
                <a:latin typeface="Times New Roman" panose="02020603050405020304" pitchFamily="18" charset="0"/>
                <a:cs typeface="Times New Roman" panose="02020603050405020304" pitchFamily="18" charset="0"/>
              </a:rPr>
              <a:t>10</a:t>
            </a:fld>
            <a:endParaRPr lang="zh-HK" altLang="en-US" sz="1800" dirty="0">
              <a:solidFill>
                <a:srgbClr val="0070C0"/>
              </a:solidFill>
              <a:latin typeface="Times New Roman" panose="02020603050405020304" pitchFamily="18" charset="0"/>
              <a:cs typeface="Times New Roman" panose="02020603050405020304" pitchFamily="18" charset="0"/>
            </a:endParaRPr>
          </a:p>
        </p:txBody>
      </p:sp>
      <p:sp>
        <p:nvSpPr>
          <p:cNvPr id="13" name="Rectangle 2">
            <a:extLst>
              <a:ext uri="{FF2B5EF4-FFF2-40B4-BE49-F238E27FC236}">
                <a16:creationId xmlns:a16="http://schemas.microsoft.com/office/drawing/2014/main" id="{6C851EC0-534E-7164-A5F2-D0322E491BB4}"/>
              </a:ext>
            </a:extLst>
          </p:cNvPr>
          <p:cNvSpPr>
            <a:spLocks noChangeArrowheads="1"/>
          </p:cNvSpPr>
          <p:nvPr/>
        </p:nvSpPr>
        <p:spPr bwMode="auto">
          <a:xfrm>
            <a:off x="698063" y="655638"/>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en-US" altLang="en-US" sz="1200" b="0" i="0" u="none" strike="noStrike" cap="none" normalizeH="0" baseline="0">
                <a:ln>
                  <a:noFill/>
                </a:ln>
                <a:solidFill>
                  <a:schemeClr val="tx1"/>
                </a:solidFill>
                <a:effectLst/>
                <a:latin typeface="Arial" panose="020B0604020202020204" pitchFamily="34" charset="0"/>
                <a:ea typeface="Times New Roman" panose="02020603050405020304" pitchFamily="18" charset="0"/>
              </a:rPr>
            </a:br>
            <a:endParaRPr kumimoji="0" lang="en-US" altLang="en-US" sz="800" b="0" i="0" u="none" strike="noStrike" cap="none" normalizeH="0" baseline="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panose="020B0604020202020204" pitchFamily="34" charset="0"/>
            </a:endParaRPr>
          </a:p>
        </p:txBody>
      </p:sp>
      <p:graphicFrame>
        <p:nvGraphicFramePr>
          <p:cNvPr id="18" name="Table 17">
            <a:extLst>
              <a:ext uri="{FF2B5EF4-FFF2-40B4-BE49-F238E27FC236}">
                <a16:creationId xmlns:a16="http://schemas.microsoft.com/office/drawing/2014/main" id="{B5BDDBBD-4104-AD97-28C5-672CEFFE3781}"/>
              </a:ext>
            </a:extLst>
          </p:cNvPr>
          <p:cNvGraphicFramePr>
            <a:graphicFrameLocks noGrp="1"/>
          </p:cNvGraphicFramePr>
          <p:nvPr>
            <p:extLst>
              <p:ext uri="{D42A27DB-BD31-4B8C-83A1-F6EECF244321}">
                <p14:modId xmlns:p14="http://schemas.microsoft.com/office/powerpoint/2010/main" val="2113092252"/>
              </p:ext>
            </p:extLst>
          </p:nvPr>
        </p:nvGraphicFramePr>
        <p:xfrm>
          <a:off x="454872" y="250420"/>
          <a:ext cx="6646387" cy="3075686"/>
        </p:xfrm>
        <a:graphic>
          <a:graphicData uri="http://schemas.openxmlformats.org/drawingml/2006/table">
            <a:tbl>
              <a:tblPr firstRow="1" firstCol="1" lastRow="1" lastCol="1" bandRow="1" bandCol="1"/>
              <a:tblGrid>
                <a:gridCol w="214652">
                  <a:extLst>
                    <a:ext uri="{9D8B030D-6E8A-4147-A177-3AD203B41FA5}">
                      <a16:colId xmlns:a16="http://schemas.microsoft.com/office/drawing/2014/main" val="3899955143"/>
                    </a:ext>
                  </a:extLst>
                </a:gridCol>
                <a:gridCol w="4103985">
                  <a:extLst>
                    <a:ext uri="{9D8B030D-6E8A-4147-A177-3AD203B41FA5}">
                      <a16:colId xmlns:a16="http://schemas.microsoft.com/office/drawing/2014/main" val="2999019019"/>
                    </a:ext>
                  </a:extLst>
                </a:gridCol>
                <a:gridCol w="2327750">
                  <a:extLst>
                    <a:ext uri="{9D8B030D-6E8A-4147-A177-3AD203B41FA5}">
                      <a16:colId xmlns:a16="http://schemas.microsoft.com/office/drawing/2014/main" val="2804746024"/>
                    </a:ext>
                  </a:extLst>
                </a:gridCol>
              </a:tblGrid>
              <a:tr h="359410">
                <a:tc>
                  <a:txBody>
                    <a:bodyPr/>
                    <a:lstStyle/>
                    <a:p>
                      <a:pPr marL="0" marR="34925" algn="ctr">
                        <a:spcBef>
                          <a:spcPts val="1175"/>
                        </a:spcBef>
                        <a:spcAft>
                          <a:spcPts val="0"/>
                        </a:spcAft>
                      </a:pPr>
                      <a:r>
                        <a:rPr lang="en-US" sz="1300" b="1" spc="-25">
                          <a:effectLst/>
                          <a:latin typeface="Times New Roman" panose="02020603050405020304" pitchFamily="18" charset="0"/>
                          <a:ea typeface="Times New Roman" panose="02020603050405020304" pitchFamily="18" charset="0"/>
                          <a:cs typeface="Times New Roman" panose="02020603050405020304" pitchFamily="18" charset="0"/>
                        </a:rPr>
                        <a:t>3.</a:t>
                      </a:r>
                      <a:endParaRPr lang="en-US" sz="13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62230" marR="0">
                        <a:spcBef>
                          <a:spcPts val="1175"/>
                        </a:spcBef>
                        <a:spcAft>
                          <a:spcPts val="0"/>
                        </a:spcAft>
                      </a:pPr>
                      <a:r>
                        <a:rPr lang="en-US" sz="1300" b="1" spc="-10" dirty="0">
                          <a:effectLst/>
                          <a:latin typeface="Times New Roman" panose="02020603050405020304" pitchFamily="18" charset="0"/>
                          <a:ea typeface="Times New Roman" panose="02020603050405020304" pitchFamily="18" charset="0"/>
                          <a:cs typeface="Times New Roman" panose="02020603050405020304" pitchFamily="18" charset="0"/>
                        </a:rPr>
                        <a:t>Publications</a:t>
                      </a:r>
                      <a:endParaRPr lang="en-US" sz="13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spcBef>
                          <a:spcPts val="0"/>
                        </a:spcBef>
                        <a:spcAft>
                          <a:spcPts val="0"/>
                        </a:spcAft>
                      </a:pPr>
                      <a:r>
                        <a:rPr lang="en-US" sz="1300">
                          <a:effectLst/>
                          <a:latin typeface="Times New Roman" panose="02020603050405020304" pitchFamily="18" charset="0"/>
                          <a:ea typeface="Times New Roman" panose="02020603050405020304" pitchFamily="18" charset="0"/>
                          <a:cs typeface="Times New Roman" panose="02020603050405020304" pitchFamily="18" charset="0"/>
                        </a:rPr>
                        <a:t> </a:t>
                      </a:r>
                    </a:p>
                  </a:txBody>
                  <a:tcPr marL="0" marR="0" marT="0" marB="0">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273078776"/>
                  </a:ext>
                </a:extLst>
              </a:tr>
              <a:tr h="227330">
                <a:tc>
                  <a:txBody>
                    <a:bodyPr/>
                    <a:lstStyle/>
                    <a:p>
                      <a:pPr marL="0" marR="0">
                        <a:spcBef>
                          <a:spcPts val="0"/>
                        </a:spcBef>
                        <a:spcAft>
                          <a:spcPts val="0"/>
                        </a:spcAft>
                      </a:pPr>
                      <a:r>
                        <a:rPr lang="en-US" sz="1300">
                          <a:effectLst/>
                          <a:latin typeface="Times New Roman" panose="02020603050405020304" pitchFamily="18" charset="0"/>
                          <a:ea typeface="Times New Roman" panose="02020603050405020304" pitchFamily="18" charset="0"/>
                          <a:cs typeface="Times New Roman" panose="02020603050405020304" pitchFamily="18" charset="0"/>
                        </a:rPr>
                        <a:t> </a:t>
                      </a:r>
                    </a:p>
                  </a:txBody>
                  <a:tcPr marL="0" marR="0" marT="0" marB="0">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62230" marR="0">
                        <a:spcBef>
                          <a:spcPts val="220"/>
                        </a:spcBef>
                        <a:spcAft>
                          <a:spcPts val="0"/>
                        </a:spcAft>
                      </a:pPr>
                      <a:r>
                        <a:rPr lang="en-US" sz="1300">
                          <a:effectLst/>
                          <a:latin typeface="Times New Roman" panose="02020603050405020304" pitchFamily="18" charset="0"/>
                          <a:ea typeface="Times New Roman" panose="02020603050405020304" pitchFamily="18" charset="0"/>
                          <a:cs typeface="Times New Roman" panose="02020603050405020304" pitchFamily="18" charset="0"/>
                        </a:rPr>
                        <a:t>(1)</a:t>
                      </a:r>
                      <a:r>
                        <a:rPr lang="en-US" sz="1300" spc="-25">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300">
                          <a:effectLst/>
                          <a:latin typeface="Times New Roman" panose="02020603050405020304" pitchFamily="18" charset="0"/>
                          <a:ea typeface="Times New Roman" panose="02020603050405020304" pitchFamily="18" charset="0"/>
                          <a:cs typeface="Times New Roman" panose="02020603050405020304" pitchFamily="18" charset="0"/>
                        </a:rPr>
                        <a:t>Indexed</a:t>
                      </a:r>
                      <a:r>
                        <a:rPr lang="en-US" sz="1300" spc="-35">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300" spc="-10">
                          <a:effectLst/>
                          <a:latin typeface="Times New Roman" panose="02020603050405020304" pitchFamily="18" charset="0"/>
                          <a:ea typeface="Times New Roman" panose="02020603050405020304" pitchFamily="18" charset="0"/>
                          <a:cs typeface="Times New Roman" panose="02020603050405020304" pitchFamily="18" charset="0"/>
                        </a:rPr>
                        <a:t>journals</a:t>
                      </a:r>
                      <a:endParaRPr lang="en-US" sz="13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spcBef>
                          <a:spcPts val="0"/>
                        </a:spcBef>
                        <a:spcAft>
                          <a:spcPts val="0"/>
                        </a:spcAft>
                      </a:pPr>
                      <a:r>
                        <a:rPr lang="en-US" sz="1300" dirty="0">
                          <a:effectLst/>
                          <a:latin typeface="Times New Roman" panose="02020603050405020304" pitchFamily="18" charset="0"/>
                          <a:ea typeface="Times New Roman" panose="02020603050405020304" pitchFamily="18" charset="0"/>
                          <a:cs typeface="Times New Roman" panose="02020603050405020304" pitchFamily="18" charset="0"/>
                        </a:rPr>
                        <a:t> </a:t>
                      </a:r>
                    </a:p>
                  </a:txBody>
                  <a:tcPr marL="0" marR="0" marT="0" marB="0">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240938404"/>
                  </a:ext>
                </a:extLst>
              </a:tr>
              <a:tr h="241935">
                <a:tc>
                  <a:txBody>
                    <a:bodyPr/>
                    <a:lstStyle/>
                    <a:p>
                      <a:pPr marL="0" marR="0">
                        <a:spcBef>
                          <a:spcPts val="0"/>
                        </a:spcBef>
                        <a:spcAft>
                          <a:spcPts val="0"/>
                        </a:spcAft>
                      </a:pPr>
                      <a:r>
                        <a:rPr lang="en-US" sz="1300">
                          <a:effectLst/>
                          <a:latin typeface="Times New Roman" panose="02020603050405020304" pitchFamily="18" charset="0"/>
                          <a:ea typeface="Times New Roman" panose="02020603050405020304" pitchFamily="18" charset="0"/>
                          <a:cs typeface="Times New Roman" panose="02020603050405020304" pitchFamily="18" charset="0"/>
                        </a:rPr>
                        <a:t> </a:t>
                      </a:r>
                    </a:p>
                  </a:txBody>
                  <a:tcPr marL="0" marR="0" marT="0" marB="0">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342900" marR="0" lvl="0" indent="-342900">
                        <a:spcBef>
                          <a:spcPts val="250"/>
                        </a:spcBef>
                        <a:spcAft>
                          <a:spcPts val="0"/>
                        </a:spcAft>
                        <a:buSzPts val="1200"/>
                        <a:buFont typeface="Symbol" panose="05050102010706020507" pitchFamily="18" charset="2"/>
                        <a:buChar char=""/>
                        <a:tabLst>
                          <a:tab pos="290830" algn="l"/>
                        </a:tabLst>
                      </a:pPr>
                      <a:r>
                        <a:rPr lang="en-US" sz="1300" spc="0" dirty="0">
                          <a:effectLst/>
                          <a:latin typeface="Times New Roman" panose="02020603050405020304" pitchFamily="18" charset="0"/>
                          <a:ea typeface="Symbol" panose="05050102010706020507" pitchFamily="18" charset="2"/>
                          <a:cs typeface="Symbol" panose="05050102010706020507" pitchFamily="18" charset="2"/>
                        </a:rPr>
                        <a:t>1</a:t>
                      </a:r>
                      <a:r>
                        <a:rPr lang="en-US" sz="1300" spc="0" baseline="30000" dirty="0">
                          <a:effectLst/>
                          <a:latin typeface="Times New Roman" panose="02020603050405020304" pitchFamily="18" charset="0"/>
                          <a:ea typeface="Symbol" panose="05050102010706020507" pitchFamily="18" charset="2"/>
                          <a:cs typeface="Symbol" panose="05050102010706020507" pitchFamily="18" charset="2"/>
                        </a:rPr>
                        <a:t>st</a:t>
                      </a:r>
                      <a:r>
                        <a:rPr lang="en-US" sz="1300" spc="-35" dirty="0">
                          <a:effectLst/>
                          <a:latin typeface="Times New Roman" panose="02020603050405020304" pitchFamily="18" charset="0"/>
                          <a:ea typeface="Symbol" panose="05050102010706020507" pitchFamily="18" charset="2"/>
                          <a:cs typeface="Symbol" panose="05050102010706020507" pitchFamily="18" charset="2"/>
                        </a:rPr>
                        <a:t> </a:t>
                      </a:r>
                      <a:r>
                        <a:rPr lang="en-US" sz="1300" spc="0" dirty="0">
                          <a:effectLst/>
                          <a:latin typeface="Times New Roman" panose="02020603050405020304" pitchFamily="18" charset="0"/>
                          <a:ea typeface="Symbol" panose="05050102010706020507" pitchFamily="18" charset="2"/>
                          <a:cs typeface="Symbol" panose="05050102010706020507" pitchFamily="18" charset="2"/>
                        </a:rPr>
                        <a:t>,</a:t>
                      </a:r>
                      <a:r>
                        <a:rPr lang="en-US" sz="1300" spc="-25" dirty="0">
                          <a:effectLst/>
                          <a:latin typeface="Times New Roman" panose="02020603050405020304" pitchFamily="18" charset="0"/>
                          <a:ea typeface="Symbol" panose="05050102010706020507" pitchFamily="18" charset="2"/>
                          <a:cs typeface="Symbol" panose="05050102010706020507" pitchFamily="18" charset="2"/>
                        </a:rPr>
                        <a:t> </a:t>
                      </a:r>
                      <a:r>
                        <a:rPr lang="en-US" sz="1300" spc="0" dirty="0">
                          <a:effectLst/>
                          <a:latin typeface="Times New Roman" panose="02020603050405020304" pitchFamily="18" charset="0"/>
                          <a:ea typeface="Symbol" panose="05050102010706020507" pitchFamily="18" charset="2"/>
                          <a:cs typeface="Symbol" panose="05050102010706020507" pitchFamily="18" charset="2"/>
                        </a:rPr>
                        <a:t>2</a:t>
                      </a:r>
                      <a:r>
                        <a:rPr lang="en-US" sz="1300" spc="0" baseline="30000" dirty="0">
                          <a:effectLst/>
                          <a:latin typeface="Times New Roman" panose="02020603050405020304" pitchFamily="18" charset="0"/>
                          <a:ea typeface="Symbol" panose="05050102010706020507" pitchFamily="18" charset="2"/>
                          <a:cs typeface="Symbol" panose="05050102010706020507" pitchFamily="18" charset="2"/>
                        </a:rPr>
                        <a:t>nd</a:t>
                      </a:r>
                      <a:r>
                        <a:rPr lang="en-US" sz="1300" spc="-20" dirty="0">
                          <a:effectLst/>
                          <a:latin typeface="Times New Roman" panose="02020603050405020304" pitchFamily="18" charset="0"/>
                          <a:ea typeface="Symbol" panose="05050102010706020507" pitchFamily="18" charset="2"/>
                          <a:cs typeface="Symbol" panose="05050102010706020507" pitchFamily="18" charset="2"/>
                        </a:rPr>
                        <a:t> </a:t>
                      </a:r>
                      <a:r>
                        <a:rPr lang="en-US" sz="1300" spc="0" dirty="0">
                          <a:effectLst/>
                          <a:latin typeface="Times New Roman" panose="02020603050405020304" pitchFamily="18" charset="0"/>
                          <a:ea typeface="Symbol" panose="05050102010706020507" pitchFamily="18" charset="2"/>
                          <a:cs typeface="Symbol" panose="05050102010706020507" pitchFamily="18" charset="2"/>
                        </a:rPr>
                        <a:t>and</a:t>
                      </a:r>
                      <a:r>
                        <a:rPr lang="en-US" sz="1300" spc="-25" dirty="0">
                          <a:effectLst/>
                          <a:latin typeface="Times New Roman" panose="02020603050405020304" pitchFamily="18" charset="0"/>
                          <a:ea typeface="Symbol" panose="05050102010706020507" pitchFamily="18" charset="2"/>
                          <a:cs typeface="Symbol" panose="05050102010706020507" pitchFamily="18" charset="2"/>
                        </a:rPr>
                        <a:t> </a:t>
                      </a:r>
                      <a:r>
                        <a:rPr lang="en-US" sz="1300" spc="0" dirty="0">
                          <a:effectLst/>
                          <a:latin typeface="Times New Roman" panose="02020603050405020304" pitchFamily="18" charset="0"/>
                          <a:ea typeface="Symbol" panose="05050102010706020507" pitchFamily="18" charset="2"/>
                          <a:cs typeface="Symbol" panose="05050102010706020507" pitchFamily="18" charset="2"/>
                        </a:rPr>
                        <a:t>corresponding</a:t>
                      </a:r>
                      <a:r>
                        <a:rPr lang="en-US" sz="1300" spc="-35" dirty="0">
                          <a:effectLst/>
                          <a:latin typeface="Times New Roman" panose="02020603050405020304" pitchFamily="18" charset="0"/>
                          <a:ea typeface="Symbol" panose="05050102010706020507" pitchFamily="18" charset="2"/>
                          <a:cs typeface="Symbol" panose="05050102010706020507" pitchFamily="18" charset="2"/>
                        </a:rPr>
                        <a:t> </a:t>
                      </a:r>
                      <a:r>
                        <a:rPr lang="en-US" sz="1300" spc="-10" dirty="0">
                          <a:effectLst/>
                          <a:latin typeface="Times New Roman" panose="02020603050405020304" pitchFamily="18" charset="0"/>
                          <a:ea typeface="Symbol" panose="05050102010706020507" pitchFamily="18" charset="2"/>
                          <a:cs typeface="Symbol" panose="05050102010706020507" pitchFamily="18" charset="2"/>
                        </a:rPr>
                        <a:t>author</a:t>
                      </a:r>
                      <a:endParaRPr lang="en-US" sz="1300" spc="0" dirty="0">
                        <a:effectLst/>
                        <a:latin typeface="Times New Roman" panose="02020603050405020304" pitchFamily="18" charset="0"/>
                        <a:ea typeface="Symbol" panose="05050102010706020507" pitchFamily="18" charset="2"/>
                        <a:cs typeface="Symbol" panose="05050102010706020507" pitchFamily="18" charset="2"/>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57785" indent="0" algn="ctr">
                        <a:spcBef>
                          <a:spcPts val="335"/>
                        </a:spcBef>
                        <a:spcAft>
                          <a:spcPts val="0"/>
                        </a:spcAft>
                      </a:pPr>
                      <a:r>
                        <a:rPr lang="en-US" sz="1300" dirty="0">
                          <a:effectLst/>
                          <a:latin typeface="Times New Roman" panose="02020603050405020304" pitchFamily="18" charset="0"/>
                          <a:ea typeface="Times New Roman" panose="02020603050405020304" pitchFamily="18" charset="0"/>
                          <a:cs typeface="Times New Roman" panose="02020603050405020304" pitchFamily="18" charset="0"/>
                        </a:rPr>
                        <a:t>30</a:t>
                      </a:r>
                      <a:r>
                        <a:rPr lang="en-US" sz="1300" spc="-1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300" dirty="0">
                          <a:effectLst/>
                          <a:latin typeface="Times New Roman" panose="02020603050405020304" pitchFamily="18" charset="0"/>
                          <a:ea typeface="Times New Roman" panose="02020603050405020304" pitchFamily="18" charset="0"/>
                          <a:cs typeface="Times New Roman" panose="02020603050405020304" pitchFamily="18" charset="0"/>
                        </a:rPr>
                        <a:t>for</a:t>
                      </a:r>
                      <a:r>
                        <a:rPr lang="en-US" sz="1300" spc="-1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300" dirty="0">
                          <a:effectLst/>
                          <a:latin typeface="Times New Roman" panose="02020603050405020304" pitchFamily="18" charset="0"/>
                          <a:ea typeface="Times New Roman" panose="02020603050405020304" pitchFamily="18" charset="0"/>
                          <a:cs typeface="Times New Roman" panose="02020603050405020304" pitchFamily="18" charset="0"/>
                        </a:rPr>
                        <a:t>each</a:t>
                      </a:r>
                      <a:r>
                        <a:rPr lang="en-US" sz="1300" spc="-10" dirty="0">
                          <a:effectLst/>
                          <a:latin typeface="Times New Roman" panose="02020603050405020304" pitchFamily="18" charset="0"/>
                          <a:ea typeface="Times New Roman" panose="02020603050405020304" pitchFamily="18" charset="0"/>
                          <a:cs typeface="Times New Roman" panose="02020603050405020304" pitchFamily="18" charset="0"/>
                        </a:rPr>
                        <a:t> author</a:t>
                      </a:r>
                      <a:endParaRPr lang="en-US" sz="13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393680209"/>
                  </a:ext>
                </a:extLst>
              </a:tr>
              <a:tr h="495300">
                <a:tc>
                  <a:txBody>
                    <a:bodyPr/>
                    <a:lstStyle/>
                    <a:p>
                      <a:pPr marL="0" marR="0">
                        <a:spcBef>
                          <a:spcPts val="0"/>
                        </a:spcBef>
                        <a:spcAft>
                          <a:spcPts val="0"/>
                        </a:spcAft>
                      </a:pPr>
                      <a:r>
                        <a:rPr lang="en-US" sz="1300">
                          <a:effectLst/>
                          <a:latin typeface="Times New Roman" panose="02020603050405020304" pitchFamily="18" charset="0"/>
                          <a:ea typeface="Times New Roman" panose="02020603050405020304" pitchFamily="18" charset="0"/>
                          <a:cs typeface="Times New Roman" panose="02020603050405020304" pitchFamily="18" charset="0"/>
                        </a:rPr>
                        <a:t> </a:t>
                      </a:r>
                    </a:p>
                  </a:txBody>
                  <a:tcPr marL="0" marR="0" marT="0" marB="0">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342900" marR="0" lvl="0" indent="-342900">
                        <a:spcBef>
                          <a:spcPts val="245"/>
                        </a:spcBef>
                        <a:spcAft>
                          <a:spcPts val="0"/>
                        </a:spcAft>
                        <a:buSzPts val="1200"/>
                        <a:buFont typeface="Symbol" panose="05050102010706020507" pitchFamily="18" charset="2"/>
                        <a:buChar char=""/>
                        <a:tabLst>
                          <a:tab pos="290830" algn="l"/>
                        </a:tabLst>
                      </a:pPr>
                      <a:r>
                        <a:rPr lang="en-US" sz="1300" spc="0" dirty="0">
                          <a:effectLst/>
                          <a:latin typeface="Times New Roman" panose="02020603050405020304" pitchFamily="18" charset="0"/>
                          <a:ea typeface="Symbol" panose="05050102010706020507" pitchFamily="18" charset="2"/>
                          <a:cs typeface="Symbol" panose="05050102010706020507" pitchFamily="18" charset="2"/>
                        </a:rPr>
                        <a:t>3</a:t>
                      </a:r>
                      <a:r>
                        <a:rPr lang="en-US" sz="1300" spc="0" baseline="30000" dirty="0">
                          <a:effectLst/>
                          <a:latin typeface="Times New Roman" panose="02020603050405020304" pitchFamily="18" charset="0"/>
                          <a:ea typeface="Symbol" panose="05050102010706020507" pitchFamily="18" charset="2"/>
                          <a:cs typeface="Symbol" panose="05050102010706020507" pitchFamily="18" charset="2"/>
                        </a:rPr>
                        <a:t>rd</a:t>
                      </a:r>
                      <a:r>
                        <a:rPr lang="en-US" sz="1300" spc="-10" dirty="0">
                          <a:effectLst/>
                          <a:latin typeface="Times New Roman" panose="02020603050405020304" pitchFamily="18" charset="0"/>
                          <a:ea typeface="Symbol" panose="05050102010706020507" pitchFamily="18" charset="2"/>
                          <a:cs typeface="Symbol" panose="05050102010706020507" pitchFamily="18" charset="2"/>
                        </a:rPr>
                        <a:t> </a:t>
                      </a:r>
                      <a:r>
                        <a:rPr lang="en-US" sz="1300" spc="0" dirty="0">
                          <a:effectLst/>
                          <a:latin typeface="Times New Roman" panose="02020603050405020304" pitchFamily="18" charset="0"/>
                          <a:ea typeface="Symbol" panose="05050102010706020507" pitchFamily="18" charset="2"/>
                          <a:cs typeface="Symbol" panose="05050102010706020507" pitchFamily="18" charset="2"/>
                        </a:rPr>
                        <a:t>and</a:t>
                      </a:r>
                      <a:r>
                        <a:rPr lang="en-US" sz="1300" spc="-25" dirty="0">
                          <a:effectLst/>
                          <a:latin typeface="Times New Roman" panose="02020603050405020304" pitchFamily="18" charset="0"/>
                          <a:ea typeface="Symbol" panose="05050102010706020507" pitchFamily="18" charset="2"/>
                          <a:cs typeface="Symbol" panose="05050102010706020507" pitchFamily="18" charset="2"/>
                        </a:rPr>
                        <a:t> </a:t>
                      </a:r>
                      <a:r>
                        <a:rPr lang="en-US" sz="1300" spc="0" dirty="0">
                          <a:effectLst/>
                          <a:latin typeface="Times New Roman" panose="02020603050405020304" pitchFamily="18" charset="0"/>
                          <a:ea typeface="Symbol" panose="05050102010706020507" pitchFamily="18" charset="2"/>
                          <a:cs typeface="Symbol" panose="05050102010706020507" pitchFamily="18" charset="2"/>
                        </a:rPr>
                        <a:t>the</a:t>
                      </a:r>
                      <a:r>
                        <a:rPr lang="en-US" sz="1300" spc="-30" dirty="0">
                          <a:effectLst/>
                          <a:latin typeface="Times New Roman" panose="02020603050405020304" pitchFamily="18" charset="0"/>
                          <a:ea typeface="Symbol" panose="05050102010706020507" pitchFamily="18" charset="2"/>
                          <a:cs typeface="Symbol" panose="05050102010706020507" pitchFamily="18" charset="2"/>
                        </a:rPr>
                        <a:t> </a:t>
                      </a:r>
                      <a:r>
                        <a:rPr lang="en-US" sz="1300" spc="0" dirty="0">
                          <a:effectLst/>
                          <a:latin typeface="Times New Roman" panose="02020603050405020304" pitchFamily="18" charset="0"/>
                          <a:ea typeface="Symbol" panose="05050102010706020507" pitchFamily="18" charset="2"/>
                          <a:cs typeface="Symbol" panose="05050102010706020507" pitchFamily="18" charset="2"/>
                        </a:rPr>
                        <a:t>following</a:t>
                      </a:r>
                      <a:r>
                        <a:rPr lang="en-US" sz="1300" spc="-45" dirty="0">
                          <a:effectLst/>
                          <a:latin typeface="Times New Roman" panose="02020603050405020304" pitchFamily="18" charset="0"/>
                          <a:ea typeface="Symbol" panose="05050102010706020507" pitchFamily="18" charset="2"/>
                          <a:cs typeface="Symbol" panose="05050102010706020507" pitchFamily="18" charset="2"/>
                        </a:rPr>
                        <a:t> </a:t>
                      </a:r>
                      <a:r>
                        <a:rPr lang="en-US" sz="1300" spc="-10" dirty="0">
                          <a:effectLst/>
                          <a:latin typeface="Times New Roman" panose="02020603050405020304" pitchFamily="18" charset="0"/>
                          <a:ea typeface="Symbol" panose="05050102010706020507" pitchFamily="18" charset="2"/>
                          <a:cs typeface="Symbol" panose="05050102010706020507" pitchFamily="18" charset="2"/>
                        </a:rPr>
                        <a:t>authors</a:t>
                      </a:r>
                      <a:endParaRPr lang="en-US" sz="1300" spc="0" dirty="0">
                        <a:effectLst/>
                        <a:latin typeface="Times New Roman" panose="02020603050405020304" pitchFamily="18" charset="0"/>
                        <a:ea typeface="Symbol" panose="05050102010706020507" pitchFamily="18" charset="2"/>
                        <a:cs typeface="Symbol" panose="05050102010706020507" pitchFamily="18" charset="2"/>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43180" marR="0" algn="ctr">
                        <a:spcBef>
                          <a:spcPts val="330"/>
                        </a:spcBef>
                        <a:spcAft>
                          <a:spcPts val="0"/>
                        </a:spcAft>
                      </a:pPr>
                      <a:r>
                        <a:rPr lang="en-US" sz="1300" dirty="0">
                          <a:effectLst/>
                          <a:latin typeface="Times New Roman" panose="02020603050405020304" pitchFamily="18" charset="0"/>
                          <a:ea typeface="Times New Roman" panose="02020603050405020304" pitchFamily="18" charset="0"/>
                          <a:cs typeface="Times New Roman" panose="02020603050405020304" pitchFamily="18" charset="0"/>
                        </a:rPr>
                        <a:t>Portion</a:t>
                      </a:r>
                      <a:r>
                        <a:rPr lang="en-US" sz="1300" spc="-1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300" dirty="0">
                          <a:effectLst/>
                          <a:latin typeface="Times New Roman" panose="02020603050405020304" pitchFamily="18" charset="0"/>
                          <a:ea typeface="Times New Roman" panose="02020603050405020304" pitchFamily="18" charset="0"/>
                          <a:cs typeface="Times New Roman" panose="02020603050405020304" pitchFamily="18" charset="0"/>
                        </a:rPr>
                        <a:t>of</a:t>
                      </a:r>
                      <a:r>
                        <a:rPr lang="en-US" sz="1300" spc="-3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300" dirty="0">
                          <a:effectLst/>
                          <a:latin typeface="Times New Roman" panose="02020603050405020304" pitchFamily="18" charset="0"/>
                          <a:ea typeface="Times New Roman" panose="02020603050405020304" pitchFamily="18" charset="0"/>
                          <a:cs typeface="Times New Roman" panose="02020603050405020304" pitchFamily="18" charset="0"/>
                        </a:rPr>
                        <a:t>30</a:t>
                      </a:r>
                      <a:r>
                        <a:rPr lang="en-US" sz="1300" spc="-1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300" dirty="0">
                          <a:effectLst/>
                          <a:latin typeface="Times New Roman" panose="02020603050405020304" pitchFamily="18" charset="0"/>
                          <a:ea typeface="Times New Roman" panose="02020603050405020304" pitchFamily="18" charset="0"/>
                          <a:cs typeface="Times New Roman" panose="02020603050405020304" pitchFamily="18" charset="0"/>
                        </a:rPr>
                        <a:t>shared</a:t>
                      </a:r>
                      <a:r>
                        <a:rPr lang="en-US" sz="1300" spc="-2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300" dirty="0">
                          <a:effectLst/>
                          <a:latin typeface="Times New Roman" panose="02020603050405020304" pitchFamily="18" charset="0"/>
                          <a:ea typeface="Times New Roman" panose="02020603050405020304" pitchFamily="18" charset="0"/>
                          <a:cs typeface="Times New Roman" panose="02020603050405020304" pitchFamily="18" charset="0"/>
                        </a:rPr>
                        <a:t>among</a:t>
                      </a:r>
                      <a:r>
                        <a:rPr lang="en-US" sz="1300" spc="-3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300" dirty="0">
                          <a:effectLst/>
                          <a:latin typeface="Times New Roman" panose="02020603050405020304" pitchFamily="18" charset="0"/>
                          <a:ea typeface="Times New Roman" panose="02020603050405020304" pitchFamily="18" charset="0"/>
                          <a:cs typeface="Times New Roman" panose="02020603050405020304" pitchFamily="18" charset="0"/>
                        </a:rPr>
                        <a:t>the</a:t>
                      </a:r>
                      <a:r>
                        <a:rPr lang="en-US" sz="1300" spc="-1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300" spc="-10" dirty="0">
                          <a:effectLst/>
                          <a:latin typeface="Times New Roman" panose="02020603050405020304" pitchFamily="18" charset="0"/>
                          <a:ea typeface="Times New Roman" panose="02020603050405020304" pitchFamily="18" charset="0"/>
                          <a:cs typeface="Times New Roman" panose="02020603050405020304" pitchFamily="18" charset="0"/>
                        </a:rPr>
                        <a:t>total </a:t>
                      </a:r>
                      <a:r>
                        <a:rPr lang="en-US" sz="1300" dirty="0">
                          <a:effectLst/>
                          <a:latin typeface="Times New Roman" panose="02020603050405020304" pitchFamily="18" charset="0"/>
                          <a:ea typeface="Times New Roman" panose="02020603050405020304" pitchFamily="18" charset="0"/>
                          <a:cs typeface="Times New Roman" panose="02020603050405020304" pitchFamily="18" charset="0"/>
                        </a:rPr>
                        <a:t>number</a:t>
                      </a:r>
                      <a:r>
                        <a:rPr lang="en-US" sz="1300" spc="-1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300" dirty="0">
                          <a:effectLst/>
                          <a:latin typeface="Times New Roman" panose="02020603050405020304" pitchFamily="18" charset="0"/>
                          <a:ea typeface="Times New Roman" panose="02020603050405020304" pitchFamily="18" charset="0"/>
                          <a:cs typeface="Times New Roman" panose="02020603050405020304" pitchFamily="18" charset="0"/>
                        </a:rPr>
                        <a:t>of</a:t>
                      </a:r>
                      <a:r>
                        <a:rPr lang="en-US" sz="1300" spc="-2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300" dirty="0">
                          <a:effectLst/>
                          <a:latin typeface="Times New Roman" panose="02020603050405020304" pitchFamily="18" charset="0"/>
                          <a:ea typeface="Times New Roman" panose="02020603050405020304" pitchFamily="18" charset="0"/>
                          <a:cs typeface="Times New Roman" panose="02020603050405020304" pitchFamily="18" charset="0"/>
                        </a:rPr>
                        <a:t>the</a:t>
                      </a:r>
                      <a:r>
                        <a:rPr lang="en-US" sz="1300" spc="-1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300" dirty="0">
                          <a:effectLst/>
                          <a:latin typeface="Times New Roman" panose="02020603050405020304" pitchFamily="18" charset="0"/>
                          <a:ea typeface="Times New Roman" panose="02020603050405020304" pitchFamily="18" charset="0"/>
                          <a:cs typeface="Times New Roman" panose="02020603050405020304" pitchFamily="18" charset="0"/>
                        </a:rPr>
                        <a:t>3</a:t>
                      </a:r>
                      <a:r>
                        <a:rPr lang="en-US" sz="1300" baseline="30000" dirty="0">
                          <a:effectLst/>
                          <a:latin typeface="Times New Roman" panose="02020603050405020304" pitchFamily="18" charset="0"/>
                          <a:ea typeface="Times New Roman" panose="02020603050405020304" pitchFamily="18" charset="0"/>
                          <a:cs typeface="Times New Roman" panose="02020603050405020304" pitchFamily="18" charset="0"/>
                        </a:rPr>
                        <a:t>rd</a:t>
                      </a:r>
                      <a:r>
                        <a:rPr lang="en-US" sz="1300" dirty="0">
                          <a:effectLst/>
                          <a:latin typeface="Times New Roman" panose="02020603050405020304" pitchFamily="18" charset="0"/>
                          <a:ea typeface="Times New Roman" panose="02020603050405020304" pitchFamily="18" charset="0"/>
                          <a:cs typeface="Times New Roman" panose="02020603050405020304" pitchFamily="18" charset="0"/>
                        </a:rPr>
                        <a:t> &amp;</a:t>
                      </a:r>
                      <a:r>
                        <a:rPr lang="en-US" sz="1300" spc="-3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300" spc="-10" dirty="0">
                          <a:effectLst/>
                          <a:latin typeface="Times New Roman" panose="02020603050405020304" pitchFamily="18" charset="0"/>
                          <a:ea typeface="Times New Roman" panose="02020603050405020304" pitchFamily="18" charset="0"/>
                          <a:cs typeface="Times New Roman" panose="02020603050405020304" pitchFamily="18" charset="0"/>
                        </a:rPr>
                        <a:t>others</a:t>
                      </a:r>
                      <a:r>
                        <a:rPr lang="en-US" sz="1300" spc="-10" baseline="30000" dirty="0">
                          <a:effectLst/>
                          <a:latin typeface="Times New Roman" panose="02020603050405020304" pitchFamily="18" charset="0"/>
                          <a:ea typeface="Times New Roman" panose="02020603050405020304" pitchFamily="18" charset="0"/>
                          <a:cs typeface="Times New Roman" panose="02020603050405020304" pitchFamily="18" charset="0"/>
                        </a:rPr>
                        <a:t>#</a:t>
                      </a:r>
                    </a:p>
                    <a:p>
                      <a:pPr marL="43180" marR="0" algn="ctr">
                        <a:spcBef>
                          <a:spcPts val="330"/>
                        </a:spcBef>
                        <a:spcAft>
                          <a:spcPts val="0"/>
                        </a:spcAft>
                      </a:pPr>
                      <a:endParaRPr lang="en-US" sz="13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69772043"/>
                  </a:ext>
                </a:extLst>
              </a:tr>
              <a:tr h="239395">
                <a:tc>
                  <a:txBody>
                    <a:bodyPr/>
                    <a:lstStyle/>
                    <a:p>
                      <a:pPr marL="0" marR="0">
                        <a:spcBef>
                          <a:spcPts val="0"/>
                        </a:spcBef>
                        <a:spcAft>
                          <a:spcPts val="0"/>
                        </a:spcAft>
                      </a:pPr>
                      <a:r>
                        <a:rPr lang="en-US" sz="1300">
                          <a:effectLst/>
                          <a:latin typeface="Times New Roman" panose="02020603050405020304" pitchFamily="18" charset="0"/>
                          <a:ea typeface="Times New Roman" panose="02020603050405020304" pitchFamily="18" charset="0"/>
                          <a:cs typeface="Times New Roman" panose="02020603050405020304" pitchFamily="18" charset="0"/>
                        </a:rPr>
                        <a:t> </a:t>
                      </a:r>
                    </a:p>
                  </a:txBody>
                  <a:tcPr marL="0" marR="0" marT="0" marB="0">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62230" marR="0">
                        <a:spcBef>
                          <a:spcPts val="230"/>
                        </a:spcBef>
                        <a:spcAft>
                          <a:spcPts val="0"/>
                        </a:spcAft>
                      </a:pPr>
                      <a:r>
                        <a:rPr lang="en-US" sz="1300" dirty="0">
                          <a:effectLst/>
                          <a:latin typeface="Times New Roman" panose="02020603050405020304" pitchFamily="18" charset="0"/>
                          <a:ea typeface="Times New Roman" panose="02020603050405020304" pitchFamily="18" charset="0"/>
                          <a:cs typeface="Times New Roman" panose="02020603050405020304" pitchFamily="18" charset="0"/>
                        </a:rPr>
                        <a:t>(2)</a:t>
                      </a:r>
                      <a:r>
                        <a:rPr lang="en-US" sz="1300" spc="-3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300" dirty="0">
                          <a:effectLst/>
                          <a:latin typeface="Times New Roman" panose="02020603050405020304" pitchFamily="18" charset="0"/>
                          <a:ea typeface="Times New Roman" panose="02020603050405020304" pitchFamily="18" charset="0"/>
                          <a:cs typeface="Times New Roman" panose="02020603050405020304" pitchFamily="18" charset="0"/>
                        </a:rPr>
                        <a:t>ISBN</a:t>
                      </a:r>
                      <a:r>
                        <a:rPr lang="en-US" sz="1300" spc="-4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300" dirty="0">
                          <a:effectLst/>
                          <a:latin typeface="Times New Roman" panose="02020603050405020304" pitchFamily="18" charset="0"/>
                          <a:ea typeface="Times New Roman" panose="02020603050405020304" pitchFamily="18" charset="0"/>
                          <a:cs typeface="Times New Roman" panose="02020603050405020304" pitchFamily="18" charset="0"/>
                        </a:rPr>
                        <a:t>publications</a:t>
                      </a:r>
                      <a:r>
                        <a:rPr lang="en-US" sz="1300" spc="-3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300" dirty="0">
                          <a:effectLst/>
                          <a:latin typeface="Times New Roman" panose="02020603050405020304" pitchFamily="18" charset="0"/>
                          <a:ea typeface="Times New Roman" panose="02020603050405020304" pitchFamily="18" charset="0"/>
                          <a:cs typeface="Times New Roman" panose="02020603050405020304" pitchFamily="18" charset="0"/>
                        </a:rPr>
                        <a:t>and</a:t>
                      </a:r>
                      <a:r>
                        <a:rPr lang="en-US" sz="1300" spc="-2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300" dirty="0">
                          <a:effectLst/>
                          <a:latin typeface="Times New Roman" panose="02020603050405020304" pitchFamily="18" charset="0"/>
                          <a:ea typeface="Times New Roman" panose="02020603050405020304" pitchFamily="18" charset="0"/>
                          <a:cs typeface="Times New Roman" panose="02020603050405020304" pitchFamily="18" charset="0"/>
                        </a:rPr>
                        <a:t>non-indexed</a:t>
                      </a:r>
                      <a:r>
                        <a:rPr lang="en-US" sz="1300" spc="-2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300" spc="-10" dirty="0">
                          <a:effectLst/>
                          <a:latin typeface="Times New Roman" panose="02020603050405020304" pitchFamily="18" charset="0"/>
                          <a:ea typeface="Times New Roman" panose="02020603050405020304" pitchFamily="18" charset="0"/>
                          <a:cs typeface="Times New Roman" panose="02020603050405020304" pitchFamily="18" charset="0"/>
                        </a:rPr>
                        <a:t>journals</a:t>
                      </a:r>
                      <a:endParaRPr lang="en-US" sz="13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57785" indent="0" algn="ctr">
                        <a:spcBef>
                          <a:spcPts val="230"/>
                        </a:spcBef>
                        <a:spcAft>
                          <a:spcPts val="0"/>
                        </a:spcAft>
                      </a:pPr>
                      <a:r>
                        <a:rPr lang="en-US" sz="1300" dirty="0">
                          <a:effectLst/>
                          <a:latin typeface="Times New Roman" panose="02020603050405020304" pitchFamily="18" charset="0"/>
                          <a:ea typeface="Times New Roman" panose="02020603050405020304" pitchFamily="18" charset="0"/>
                          <a:cs typeface="Times New Roman" panose="02020603050405020304" pitchFamily="18" charset="0"/>
                        </a:rPr>
                        <a:t>10</a:t>
                      </a:r>
                      <a:r>
                        <a:rPr lang="en-US" sz="1300" spc="-1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300" dirty="0">
                          <a:effectLst/>
                          <a:latin typeface="Times New Roman" panose="02020603050405020304" pitchFamily="18" charset="0"/>
                          <a:ea typeface="Times New Roman" panose="02020603050405020304" pitchFamily="18" charset="0"/>
                          <a:cs typeface="Times New Roman" panose="02020603050405020304" pitchFamily="18" charset="0"/>
                        </a:rPr>
                        <a:t>for</a:t>
                      </a:r>
                      <a:r>
                        <a:rPr lang="en-US" sz="1300" spc="-1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300" dirty="0">
                          <a:effectLst/>
                          <a:latin typeface="Times New Roman" panose="02020603050405020304" pitchFamily="18" charset="0"/>
                          <a:ea typeface="Times New Roman" panose="02020603050405020304" pitchFamily="18" charset="0"/>
                          <a:cs typeface="Times New Roman" panose="02020603050405020304" pitchFamily="18" charset="0"/>
                        </a:rPr>
                        <a:t>each</a:t>
                      </a:r>
                      <a:r>
                        <a:rPr lang="en-US" sz="1300" spc="-10" dirty="0">
                          <a:effectLst/>
                          <a:latin typeface="Times New Roman" panose="02020603050405020304" pitchFamily="18" charset="0"/>
                          <a:ea typeface="Times New Roman" panose="02020603050405020304" pitchFamily="18" charset="0"/>
                          <a:cs typeface="Times New Roman" panose="02020603050405020304" pitchFamily="18" charset="0"/>
                        </a:rPr>
                        <a:t> author</a:t>
                      </a:r>
                      <a:endParaRPr lang="en-US" sz="13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152936423"/>
                  </a:ext>
                </a:extLst>
              </a:tr>
              <a:tr h="722630">
                <a:tc>
                  <a:txBody>
                    <a:bodyPr/>
                    <a:lstStyle/>
                    <a:p>
                      <a:pPr marL="0" marR="0">
                        <a:spcBef>
                          <a:spcPts val="0"/>
                        </a:spcBef>
                        <a:spcAft>
                          <a:spcPts val="0"/>
                        </a:spcAft>
                      </a:pPr>
                      <a:r>
                        <a:rPr lang="en-US" sz="1300">
                          <a:effectLst/>
                          <a:latin typeface="Times New Roman" panose="02020603050405020304" pitchFamily="18" charset="0"/>
                          <a:ea typeface="Times New Roman" panose="02020603050405020304" pitchFamily="18" charset="0"/>
                          <a:cs typeface="Times New Roman" panose="02020603050405020304" pitchFamily="18" charset="0"/>
                        </a:rPr>
                        <a:t> </a:t>
                      </a:r>
                    </a:p>
                  </a:txBody>
                  <a:tcPr marL="0" marR="0" marT="0" marB="0">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80035" marR="0" indent="-218440">
                        <a:lnSpc>
                          <a:spcPct val="136000"/>
                        </a:lnSpc>
                        <a:spcBef>
                          <a:spcPts val="225"/>
                        </a:spcBef>
                        <a:spcAft>
                          <a:spcPts val="0"/>
                        </a:spcAft>
                      </a:pPr>
                      <a:r>
                        <a:rPr lang="en-US" sz="1300" dirty="0">
                          <a:effectLst/>
                          <a:latin typeface="Times New Roman" panose="02020603050405020304" pitchFamily="18" charset="0"/>
                          <a:ea typeface="Times New Roman" panose="02020603050405020304" pitchFamily="18" charset="0"/>
                          <a:cs typeface="Times New Roman" panose="02020603050405020304" pitchFamily="18" charset="0"/>
                        </a:rPr>
                        <a:t>(3)</a:t>
                      </a:r>
                      <a:r>
                        <a:rPr lang="en-US" sz="1300" spc="-6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300" dirty="0">
                          <a:effectLst/>
                          <a:latin typeface="Times New Roman" panose="02020603050405020304" pitchFamily="18" charset="0"/>
                          <a:ea typeface="Times New Roman" panose="02020603050405020304" pitchFamily="18" charset="0"/>
                          <a:cs typeface="Times New Roman" panose="02020603050405020304" pitchFamily="18" charset="0"/>
                        </a:rPr>
                        <a:t>Poster</a:t>
                      </a:r>
                      <a:r>
                        <a:rPr lang="en-US" sz="1300" spc="-4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300" dirty="0">
                          <a:effectLst/>
                          <a:latin typeface="Times New Roman" panose="02020603050405020304" pitchFamily="18" charset="0"/>
                          <a:ea typeface="Times New Roman" panose="02020603050405020304" pitchFamily="18" charset="0"/>
                          <a:cs typeface="Times New Roman" panose="02020603050405020304" pitchFamily="18" charset="0"/>
                        </a:rPr>
                        <a:t>presentation</a:t>
                      </a:r>
                      <a:r>
                        <a:rPr lang="en-US" sz="1300" spc="-4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300" dirty="0">
                          <a:effectLst/>
                          <a:latin typeface="Times New Roman" panose="02020603050405020304" pitchFamily="18" charset="0"/>
                          <a:ea typeface="Times New Roman" panose="02020603050405020304" pitchFamily="18" charset="0"/>
                          <a:cs typeface="Times New Roman" panose="02020603050405020304" pitchFamily="18" charset="0"/>
                        </a:rPr>
                        <a:t>or</a:t>
                      </a:r>
                      <a:r>
                        <a:rPr lang="en-US" sz="1300" spc="-6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300" dirty="0">
                          <a:effectLst/>
                          <a:latin typeface="Times New Roman" panose="02020603050405020304" pitchFamily="18" charset="0"/>
                          <a:ea typeface="Times New Roman" panose="02020603050405020304" pitchFamily="18" charset="0"/>
                          <a:cs typeface="Times New Roman" panose="02020603050405020304" pitchFamily="18" charset="0"/>
                        </a:rPr>
                        <a:t>oral</a:t>
                      </a:r>
                      <a:r>
                        <a:rPr lang="en-US" sz="1300" spc="-4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300" dirty="0">
                          <a:effectLst/>
                          <a:latin typeface="Times New Roman" panose="02020603050405020304" pitchFamily="18" charset="0"/>
                          <a:ea typeface="Times New Roman" panose="02020603050405020304" pitchFamily="18" charset="0"/>
                          <a:cs typeface="Times New Roman" panose="02020603050405020304" pitchFamily="18" charset="0"/>
                        </a:rPr>
                        <a:t>presentation</a:t>
                      </a:r>
                      <a:r>
                        <a:rPr lang="en-US" sz="1300" spc="-4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300" dirty="0">
                          <a:effectLst/>
                          <a:latin typeface="Times New Roman" panose="02020603050405020304" pitchFamily="18" charset="0"/>
                          <a:ea typeface="Times New Roman" panose="02020603050405020304" pitchFamily="18" charset="0"/>
                          <a:cs typeface="Times New Roman" panose="02020603050405020304" pitchFamily="18" charset="0"/>
                        </a:rPr>
                        <a:t>or</a:t>
                      </a:r>
                      <a:r>
                        <a:rPr lang="en-US" sz="1300" spc="-5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300" dirty="0">
                          <a:effectLst/>
                          <a:latin typeface="Times New Roman" panose="02020603050405020304" pitchFamily="18" charset="0"/>
                          <a:ea typeface="Times New Roman" panose="02020603050405020304" pitchFamily="18" charset="0"/>
                          <a:cs typeface="Times New Roman" panose="02020603050405020304" pitchFamily="18" charset="0"/>
                        </a:rPr>
                        <a:t>publications in proceedings at an</a:t>
                      </a:r>
                      <a:r>
                        <a:rPr lang="en-US" sz="1300" spc="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300" dirty="0">
                          <a:effectLst/>
                          <a:latin typeface="Times New Roman" panose="02020603050405020304" pitchFamily="18" charset="0"/>
                          <a:ea typeface="Times New Roman" panose="02020603050405020304" pitchFamily="18" charset="0"/>
                          <a:cs typeface="Times New Roman" panose="02020603050405020304" pitchFamily="18" charset="0"/>
                        </a:rPr>
                        <a:t>accredited program or OT</a:t>
                      </a:r>
                    </a:p>
                    <a:p>
                      <a:pPr marL="280035" marR="0">
                        <a:spcBef>
                          <a:spcPts val="10"/>
                        </a:spcBef>
                        <a:spcAft>
                          <a:spcPts val="0"/>
                        </a:spcAft>
                      </a:pPr>
                      <a:r>
                        <a:rPr lang="en-US" sz="1300" dirty="0">
                          <a:effectLst/>
                          <a:latin typeface="Times New Roman" panose="02020603050405020304" pitchFamily="18" charset="0"/>
                          <a:ea typeface="Times New Roman" panose="02020603050405020304" pitchFamily="18" charset="0"/>
                          <a:cs typeface="Times New Roman" panose="02020603050405020304" pitchFamily="18" charset="0"/>
                        </a:rPr>
                        <a:t>relevant</a:t>
                      </a:r>
                      <a:r>
                        <a:rPr lang="en-US" sz="1300" spc="-4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300" spc="-10" dirty="0">
                          <a:effectLst/>
                          <a:latin typeface="Times New Roman" panose="02020603050405020304" pitchFamily="18" charset="0"/>
                          <a:ea typeface="Times New Roman" panose="02020603050405020304" pitchFamily="18" charset="0"/>
                          <a:cs typeface="Times New Roman" panose="02020603050405020304" pitchFamily="18" charset="0"/>
                        </a:rPr>
                        <a:t>overseas</a:t>
                      </a:r>
                      <a:endParaRPr lang="en-US" sz="13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57785" indent="0" algn="ctr">
                        <a:spcBef>
                          <a:spcPts val="235"/>
                        </a:spcBef>
                        <a:spcAft>
                          <a:spcPts val="0"/>
                        </a:spcAft>
                      </a:pPr>
                      <a:r>
                        <a:rPr lang="en-US" sz="1300" dirty="0">
                          <a:effectLst/>
                          <a:latin typeface="Times New Roman" panose="02020603050405020304" pitchFamily="18" charset="0"/>
                          <a:ea typeface="Times New Roman" panose="02020603050405020304" pitchFamily="18" charset="0"/>
                          <a:cs typeface="Times New Roman" panose="02020603050405020304" pitchFamily="18" charset="0"/>
                        </a:rPr>
                        <a:t>2</a:t>
                      </a:r>
                      <a:r>
                        <a:rPr lang="en-US" sz="1300" spc="-1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300" dirty="0">
                          <a:effectLst/>
                          <a:latin typeface="Times New Roman" panose="02020603050405020304" pitchFamily="18" charset="0"/>
                          <a:ea typeface="Times New Roman" panose="02020603050405020304" pitchFamily="18" charset="0"/>
                          <a:cs typeface="Times New Roman" panose="02020603050405020304" pitchFamily="18" charset="0"/>
                        </a:rPr>
                        <a:t>for</a:t>
                      </a:r>
                      <a:r>
                        <a:rPr lang="en-US" sz="1300" spc="-1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300" dirty="0">
                          <a:effectLst/>
                          <a:latin typeface="Times New Roman" panose="02020603050405020304" pitchFamily="18" charset="0"/>
                          <a:ea typeface="Times New Roman" panose="02020603050405020304" pitchFamily="18" charset="0"/>
                          <a:cs typeface="Times New Roman" panose="02020603050405020304" pitchFamily="18" charset="0"/>
                        </a:rPr>
                        <a:t>each</a:t>
                      </a:r>
                      <a:r>
                        <a:rPr lang="en-US" sz="1300" spc="-10" dirty="0">
                          <a:effectLst/>
                          <a:latin typeface="Times New Roman" panose="02020603050405020304" pitchFamily="18" charset="0"/>
                          <a:ea typeface="Times New Roman" panose="02020603050405020304" pitchFamily="18" charset="0"/>
                          <a:cs typeface="Times New Roman" panose="02020603050405020304" pitchFamily="18" charset="0"/>
                        </a:rPr>
                        <a:t> author</a:t>
                      </a:r>
                      <a:endParaRPr lang="en-US" sz="13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704766982"/>
                  </a:ext>
                </a:extLst>
              </a:tr>
              <a:tr h="638175">
                <a:tc>
                  <a:txBody>
                    <a:bodyPr/>
                    <a:lstStyle/>
                    <a:p>
                      <a:pPr marL="0" marR="0">
                        <a:spcBef>
                          <a:spcPts val="0"/>
                        </a:spcBef>
                        <a:spcAft>
                          <a:spcPts val="0"/>
                        </a:spcAft>
                      </a:pPr>
                      <a:r>
                        <a:rPr lang="en-US" sz="1300">
                          <a:effectLst/>
                          <a:latin typeface="Times New Roman" panose="02020603050405020304" pitchFamily="18" charset="0"/>
                          <a:ea typeface="Times New Roman" panose="02020603050405020304" pitchFamily="18" charset="0"/>
                          <a:cs typeface="Times New Roman" panose="02020603050405020304" pitchFamily="18" charset="0"/>
                        </a:rPr>
                        <a:t> </a:t>
                      </a:r>
                    </a:p>
                  </a:txBody>
                  <a:tcPr marL="0" marR="0" marT="0" marB="0">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62230" marR="0">
                        <a:spcBef>
                          <a:spcPts val="245"/>
                        </a:spcBef>
                        <a:spcAft>
                          <a:spcPts val="0"/>
                        </a:spcAft>
                      </a:pPr>
                      <a:r>
                        <a:rPr lang="en-US" sz="1300" dirty="0">
                          <a:effectLst/>
                          <a:latin typeface="Times New Roman" panose="02020603050405020304" pitchFamily="18" charset="0"/>
                          <a:ea typeface="Times New Roman" panose="02020603050405020304" pitchFamily="18" charset="0"/>
                          <a:cs typeface="Times New Roman" panose="02020603050405020304" pitchFamily="18" charset="0"/>
                        </a:rPr>
                        <a:t>(4)</a:t>
                      </a:r>
                      <a:r>
                        <a:rPr lang="en-US" sz="1300" spc="-2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300" dirty="0">
                          <a:effectLst/>
                          <a:latin typeface="Times New Roman" panose="02020603050405020304" pitchFamily="18" charset="0"/>
                          <a:ea typeface="Times New Roman" panose="02020603050405020304" pitchFamily="18" charset="0"/>
                          <a:cs typeface="Times New Roman" panose="02020603050405020304" pitchFamily="18" charset="0"/>
                        </a:rPr>
                        <a:t>Other</a:t>
                      </a:r>
                      <a:r>
                        <a:rPr lang="en-US" sz="1300" spc="-2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300" spc="-10" dirty="0">
                          <a:effectLst/>
                          <a:latin typeface="Times New Roman" panose="02020603050405020304" pitchFamily="18" charset="0"/>
                          <a:ea typeface="Times New Roman" panose="02020603050405020304" pitchFamily="18" charset="0"/>
                          <a:cs typeface="Times New Roman" panose="02020603050405020304" pitchFamily="18" charset="0"/>
                        </a:rPr>
                        <a:t>publications</a:t>
                      </a:r>
                      <a:endParaRPr lang="en-US" sz="13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marR="0">
                        <a:spcBef>
                          <a:spcPts val="0"/>
                        </a:spcBef>
                        <a:spcAft>
                          <a:spcPts val="0"/>
                        </a:spcAft>
                      </a:pPr>
                      <a:r>
                        <a:rPr lang="en-US" sz="1300" dirty="0">
                          <a:effectLst/>
                          <a:latin typeface="Times New Roman" panose="02020603050405020304" pitchFamily="18" charset="0"/>
                          <a:ea typeface="Times New Roman" panose="02020603050405020304" pitchFamily="18" charset="0"/>
                          <a:cs typeface="Times New Roman" panose="02020603050405020304" pitchFamily="18" charset="0"/>
                        </a:rPr>
                        <a:t> </a:t>
                      </a:r>
                    </a:p>
                    <a:p>
                      <a:pPr marL="0" marR="0">
                        <a:spcBef>
                          <a:spcPts val="0"/>
                        </a:spcBef>
                        <a:spcAft>
                          <a:spcPts val="0"/>
                        </a:spcAft>
                        <a:tabLst>
                          <a:tab pos="2945130" algn="l"/>
                        </a:tabLst>
                      </a:pPr>
                      <a:r>
                        <a:rPr lang="en-US" sz="1300" dirty="0">
                          <a:effectLst/>
                          <a:latin typeface="Times New Roman" panose="02020603050405020304" pitchFamily="18" charset="0"/>
                          <a:ea typeface="Times New Roman" panose="02020603050405020304" pitchFamily="18" charset="0"/>
                          <a:cs typeface="Times New Roman" panose="02020603050405020304" pitchFamily="18" charset="0"/>
                        </a:rPr>
                        <a:t> </a:t>
                      </a: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57785" indent="0" algn="ctr">
                        <a:spcBef>
                          <a:spcPts val="245"/>
                        </a:spcBef>
                        <a:spcAft>
                          <a:spcPts val="0"/>
                        </a:spcAft>
                      </a:pPr>
                      <a:r>
                        <a:rPr lang="en-US" sz="1300" dirty="0">
                          <a:effectLst/>
                          <a:latin typeface="Times New Roman" panose="02020603050405020304" pitchFamily="18" charset="0"/>
                          <a:ea typeface="Times New Roman" panose="02020603050405020304" pitchFamily="18" charset="0"/>
                          <a:cs typeface="Times New Roman" panose="02020603050405020304" pitchFamily="18" charset="0"/>
                        </a:rPr>
                        <a:t>2</a:t>
                      </a:r>
                      <a:r>
                        <a:rPr lang="en-US" sz="1300" spc="-1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300" dirty="0">
                          <a:effectLst/>
                          <a:latin typeface="Times New Roman" panose="02020603050405020304" pitchFamily="18" charset="0"/>
                          <a:ea typeface="Times New Roman" panose="02020603050405020304" pitchFamily="18" charset="0"/>
                          <a:cs typeface="Times New Roman" panose="02020603050405020304" pitchFamily="18" charset="0"/>
                        </a:rPr>
                        <a:t>for</a:t>
                      </a:r>
                      <a:r>
                        <a:rPr lang="en-US" sz="1300" spc="-1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300" dirty="0">
                          <a:effectLst/>
                          <a:latin typeface="Times New Roman" panose="02020603050405020304" pitchFamily="18" charset="0"/>
                          <a:ea typeface="Times New Roman" panose="02020603050405020304" pitchFamily="18" charset="0"/>
                          <a:cs typeface="Times New Roman" panose="02020603050405020304" pitchFamily="18" charset="0"/>
                        </a:rPr>
                        <a:t>each</a:t>
                      </a:r>
                      <a:r>
                        <a:rPr lang="en-US" sz="1300" spc="-10" dirty="0">
                          <a:effectLst/>
                          <a:latin typeface="Times New Roman" panose="02020603050405020304" pitchFamily="18" charset="0"/>
                          <a:ea typeface="Times New Roman" panose="02020603050405020304" pitchFamily="18" charset="0"/>
                          <a:cs typeface="Times New Roman" panose="02020603050405020304" pitchFamily="18" charset="0"/>
                        </a:rPr>
                        <a:t> author</a:t>
                      </a:r>
                      <a:endParaRPr lang="en-US" sz="13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239504989"/>
                  </a:ext>
                </a:extLst>
              </a:tr>
            </a:tbl>
          </a:graphicData>
        </a:graphic>
      </p:graphicFrame>
      <p:graphicFrame>
        <p:nvGraphicFramePr>
          <p:cNvPr id="19" name="Table 18">
            <a:extLst>
              <a:ext uri="{FF2B5EF4-FFF2-40B4-BE49-F238E27FC236}">
                <a16:creationId xmlns:a16="http://schemas.microsoft.com/office/drawing/2014/main" id="{B6D6FC51-9207-1CB7-3491-50B45368B4E2}"/>
              </a:ext>
            </a:extLst>
          </p:cNvPr>
          <p:cNvGraphicFramePr>
            <a:graphicFrameLocks noGrp="1"/>
          </p:cNvGraphicFramePr>
          <p:nvPr>
            <p:extLst>
              <p:ext uri="{D42A27DB-BD31-4B8C-83A1-F6EECF244321}">
                <p14:modId xmlns:p14="http://schemas.microsoft.com/office/powerpoint/2010/main" val="3872044632"/>
              </p:ext>
            </p:extLst>
          </p:nvPr>
        </p:nvGraphicFramePr>
        <p:xfrm>
          <a:off x="427248" y="3429000"/>
          <a:ext cx="6674011" cy="3183548"/>
        </p:xfrm>
        <a:graphic>
          <a:graphicData uri="http://schemas.openxmlformats.org/drawingml/2006/table">
            <a:tbl>
              <a:tblPr firstRow="1" firstCol="1" lastRow="1" lastCol="1" bandRow="1" bandCol="1"/>
              <a:tblGrid>
                <a:gridCol w="254666">
                  <a:extLst>
                    <a:ext uri="{9D8B030D-6E8A-4147-A177-3AD203B41FA5}">
                      <a16:colId xmlns:a16="http://schemas.microsoft.com/office/drawing/2014/main" val="1328816287"/>
                    </a:ext>
                  </a:extLst>
                </a:gridCol>
                <a:gridCol w="3715909">
                  <a:extLst>
                    <a:ext uri="{9D8B030D-6E8A-4147-A177-3AD203B41FA5}">
                      <a16:colId xmlns:a16="http://schemas.microsoft.com/office/drawing/2014/main" val="612927419"/>
                    </a:ext>
                  </a:extLst>
                </a:gridCol>
                <a:gridCol w="2703436">
                  <a:extLst>
                    <a:ext uri="{9D8B030D-6E8A-4147-A177-3AD203B41FA5}">
                      <a16:colId xmlns:a16="http://schemas.microsoft.com/office/drawing/2014/main" val="4282166166"/>
                    </a:ext>
                  </a:extLst>
                </a:gridCol>
              </a:tblGrid>
              <a:tr h="167640">
                <a:tc>
                  <a:txBody>
                    <a:bodyPr/>
                    <a:lstStyle/>
                    <a:p>
                      <a:pPr marL="0" marR="34925" algn="ctr">
                        <a:spcBef>
                          <a:spcPts val="385"/>
                        </a:spcBef>
                        <a:spcAft>
                          <a:spcPts val="0"/>
                        </a:spcAft>
                      </a:pPr>
                      <a:r>
                        <a:rPr lang="en-US" sz="1300" b="1" spc="-25">
                          <a:effectLst/>
                          <a:latin typeface="Times New Roman" panose="02020603050405020304" pitchFamily="18" charset="0"/>
                          <a:ea typeface="Times New Roman" panose="02020603050405020304" pitchFamily="18" charset="0"/>
                          <a:cs typeface="Times New Roman" panose="02020603050405020304" pitchFamily="18" charset="0"/>
                        </a:rPr>
                        <a:t>4.</a:t>
                      </a:r>
                      <a:endParaRPr lang="en-US" sz="13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62230" marR="0">
                        <a:spcBef>
                          <a:spcPts val="385"/>
                        </a:spcBef>
                        <a:spcAft>
                          <a:spcPts val="0"/>
                        </a:spcAft>
                      </a:pPr>
                      <a:r>
                        <a:rPr lang="en-US" sz="1300" b="1" dirty="0">
                          <a:effectLst/>
                          <a:latin typeface="Times New Roman" panose="02020603050405020304" pitchFamily="18" charset="0"/>
                          <a:ea typeface="Times New Roman" panose="02020603050405020304" pitchFamily="18" charset="0"/>
                          <a:cs typeface="Times New Roman" panose="02020603050405020304" pitchFamily="18" charset="0"/>
                        </a:rPr>
                        <a:t>Participation</a:t>
                      </a:r>
                      <a:r>
                        <a:rPr lang="en-US" sz="1300" b="1" spc="-6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300" b="1" dirty="0">
                          <a:effectLst/>
                          <a:latin typeface="Times New Roman" panose="02020603050405020304" pitchFamily="18" charset="0"/>
                          <a:ea typeface="Times New Roman" panose="02020603050405020304" pitchFamily="18" charset="0"/>
                          <a:cs typeface="Times New Roman" panose="02020603050405020304" pitchFamily="18" charset="0"/>
                        </a:rPr>
                        <a:t>in</a:t>
                      </a:r>
                      <a:r>
                        <a:rPr lang="en-US" sz="1300" b="1" spc="-6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300" b="1" dirty="0">
                          <a:effectLst/>
                          <a:latin typeface="Times New Roman" panose="02020603050405020304" pitchFamily="18" charset="0"/>
                          <a:ea typeface="Times New Roman" panose="02020603050405020304" pitchFamily="18" charset="0"/>
                          <a:cs typeface="Times New Roman" panose="02020603050405020304" pitchFamily="18" charset="0"/>
                        </a:rPr>
                        <a:t>Study</a:t>
                      </a:r>
                      <a:r>
                        <a:rPr lang="en-US" sz="1300" b="1" spc="-7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300" b="1" dirty="0">
                          <a:effectLst/>
                          <a:latin typeface="Times New Roman" panose="02020603050405020304" pitchFamily="18" charset="0"/>
                          <a:ea typeface="Times New Roman" panose="02020603050405020304" pitchFamily="18" charset="0"/>
                          <a:cs typeface="Times New Roman" panose="02020603050405020304" pitchFamily="18" charset="0"/>
                        </a:rPr>
                        <a:t>Group</a:t>
                      </a:r>
                      <a:r>
                        <a:rPr lang="en-US" sz="1300" b="1" spc="-5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300" b="1" spc="-50"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13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690563" marR="1905" indent="-233363" algn="l">
                        <a:spcBef>
                          <a:spcPts val="360"/>
                        </a:spcBef>
                        <a:spcAft>
                          <a:spcPts val="0"/>
                        </a:spcAft>
                      </a:pPr>
                      <a:r>
                        <a:rPr lang="en-US" sz="1300" dirty="0">
                          <a:effectLst/>
                          <a:latin typeface="Times New Roman" panose="02020603050405020304" pitchFamily="18" charset="0"/>
                          <a:ea typeface="Times New Roman" panose="02020603050405020304" pitchFamily="18" charset="0"/>
                          <a:cs typeface="Times New Roman" panose="02020603050405020304" pitchFamily="18" charset="0"/>
                        </a:rPr>
                        <a:t>1</a:t>
                      </a:r>
                      <a:r>
                        <a:rPr lang="en-US" sz="1300" spc="-2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300" dirty="0">
                          <a:effectLst/>
                          <a:latin typeface="Times New Roman" panose="02020603050405020304" pitchFamily="18" charset="0"/>
                          <a:ea typeface="Times New Roman" panose="02020603050405020304" pitchFamily="18" charset="0"/>
                          <a:cs typeface="Times New Roman" panose="02020603050405020304" pitchFamily="18" charset="0"/>
                        </a:rPr>
                        <a:t>for</a:t>
                      </a:r>
                      <a:r>
                        <a:rPr lang="en-US" sz="1300" spc="-1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300" dirty="0">
                          <a:effectLst/>
                          <a:latin typeface="Times New Roman" panose="02020603050405020304" pitchFamily="18" charset="0"/>
                          <a:ea typeface="Times New Roman" panose="02020603050405020304" pitchFamily="18" charset="0"/>
                          <a:cs typeface="Times New Roman" panose="02020603050405020304" pitchFamily="18" charset="0"/>
                        </a:rPr>
                        <a:t>each</a:t>
                      </a:r>
                      <a:r>
                        <a:rPr lang="en-US" sz="1300" spc="-1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300" dirty="0">
                          <a:effectLst/>
                          <a:latin typeface="Times New Roman" panose="02020603050405020304" pitchFamily="18" charset="0"/>
                          <a:ea typeface="Times New Roman" panose="02020603050405020304" pitchFamily="18" charset="0"/>
                          <a:cs typeface="Times New Roman" panose="02020603050405020304" pitchFamily="18" charset="0"/>
                        </a:rPr>
                        <a:t>study</a:t>
                      </a:r>
                      <a:r>
                        <a:rPr lang="en-US" sz="1300" spc="-4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300" dirty="0">
                          <a:effectLst/>
                          <a:latin typeface="Times New Roman" panose="02020603050405020304" pitchFamily="18" charset="0"/>
                          <a:ea typeface="Times New Roman" panose="02020603050405020304" pitchFamily="18" charset="0"/>
                          <a:cs typeface="Times New Roman" panose="02020603050405020304" pitchFamily="18" charset="0"/>
                        </a:rPr>
                        <a:t>group</a:t>
                      </a:r>
                      <a:r>
                        <a:rPr lang="en-US" sz="1300" spc="-10" dirty="0">
                          <a:effectLst/>
                          <a:latin typeface="Times New Roman" panose="02020603050405020304" pitchFamily="18" charset="0"/>
                          <a:ea typeface="Times New Roman" panose="02020603050405020304" pitchFamily="18" charset="0"/>
                          <a:cs typeface="Times New Roman" panose="02020603050405020304" pitchFamily="18" charset="0"/>
                        </a:rPr>
                        <a:t> meeting</a:t>
                      </a:r>
                      <a:endParaRPr lang="en-US" sz="13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982980693"/>
                  </a:ext>
                </a:extLst>
              </a:tr>
              <a:tr h="753237">
                <a:tc>
                  <a:txBody>
                    <a:bodyPr/>
                    <a:lstStyle/>
                    <a:p>
                      <a:pPr marL="0" marR="0">
                        <a:spcBef>
                          <a:spcPts val="0"/>
                        </a:spcBef>
                        <a:spcAft>
                          <a:spcPts val="0"/>
                        </a:spcAft>
                      </a:pPr>
                      <a:r>
                        <a:rPr lang="en-US" sz="1300" dirty="0">
                          <a:effectLst/>
                          <a:latin typeface="Times New Roman" panose="02020603050405020304" pitchFamily="18" charset="0"/>
                          <a:ea typeface="Times New Roman" panose="02020603050405020304" pitchFamily="18" charset="0"/>
                          <a:cs typeface="Times New Roman" panose="02020603050405020304" pitchFamily="18" charset="0"/>
                        </a:rPr>
                        <a:t> </a:t>
                      </a:r>
                    </a:p>
                  </a:txBody>
                  <a:tcPr marL="0" marR="0" marT="0" marB="0">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62230" marR="567055">
                        <a:lnSpc>
                          <a:spcPct val="165000"/>
                        </a:lnSpc>
                        <a:spcBef>
                          <a:spcPts val="285"/>
                        </a:spcBef>
                        <a:spcAft>
                          <a:spcPts val="0"/>
                        </a:spcAft>
                      </a:pPr>
                      <a:r>
                        <a:rPr lang="en-US" sz="1300" dirty="0">
                          <a:effectLst/>
                          <a:latin typeface="Times New Roman" panose="02020603050405020304" pitchFamily="18" charset="0"/>
                          <a:ea typeface="Times New Roman" panose="02020603050405020304" pitchFamily="18" charset="0"/>
                          <a:cs typeface="Times New Roman" panose="02020603050405020304" pitchFamily="18" charset="0"/>
                        </a:rPr>
                        <a:t>*</a:t>
                      </a:r>
                      <a:r>
                        <a:rPr lang="en-US" sz="1300" spc="-6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300" dirty="0">
                          <a:effectLst/>
                          <a:latin typeface="Times New Roman" panose="02020603050405020304" pitchFamily="18" charset="0"/>
                          <a:ea typeface="Times New Roman" panose="02020603050405020304" pitchFamily="18" charset="0"/>
                          <a:cs typeface="Times New Roman" panose="02020603050405020304" pitchFamily="18" charset="0"/>
                        </a:rPr>
                        <a:t>Maximum</a:t>
                      </a:r>
                      <a:r>
                        <a:rPr lang="en-US" sz="1300" spc="-6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300" dirty="0">
                          <a:effectLst/>
                          <a:latin typeface="Times New Roman" panose="02020603050405020304" pitchFamily="18" charset="0"/>
                          <a:ea typeface="Times New Roman" panose="02020603050405020304" pitchFamily="18" charset="0"/>
                          <a:cs typeface="Times New Roman" panose="02020603050405020304" pitchFamily="18" charset="0"/>
                        </a:rPr>
                        <a:t>of</a:t>
                      </a:r>
                      <a:r>
                        <a:rPr lang="en-US" sz="1300" spc="-6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300" dirty="0">
                          <a:effectLst/>
                          <a:latin typeface="Times New Roman" panose="02020603050405020304" pitchFamily="18" charset="0"/>
                          <a:ea typeface="Times New Roman" panose="02020603050405020304" pitchFamily="18" charset="0"/>
                          <a:cs typeface="Times New Roman" panose="02020603050405020304" pitchFamily="18" charset="0"/>
                        </a:rPr>
                        <a:t>15</a:t>
                      </a:r>
                      <a:r>
                        <a:rPr lang="en-US" sz="1300" spc="-3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300" dirty="0">
                          <a:effectLst/>
                          <a:latin typeface="Times New Roman" panose="02020603050405020304" pitchFamily="18" charset="0"/>
                          <a:ea typeface="Times New Roman" panose="02020603050405020304" pitchFamily="18" charset="0"/>
                          <a:cs typeface="Times New Roman" panose="02020603050405020304" pitchFamily="18" charset="0"/>
                        </a:rPr>
                        <a:t>CPD</a:t>
                      </a:r>
                      <a:r>
                        <a:rPr lang="en-US" sz="1300" spc="-5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300" dirty="0">
                          <a:effectLst/>
                          <a:latin typeface="Times New Roman" panose="02020603050405020304" pitchFamily="18" charset="0"/>
                          <a:ea typeface="Times New Roman" panose="02020603050405020304" pitchFamily="18" charset="0"/>
                          <a:cs typeface="Times New Roman" panose="02020603050405020304" pitchFamily="18" charset="0"/>
                        </a:rPr>
                        <a:t>credit</a:t>
                      </a:r>
                      <a:r>
                        <a:rPr lang="en-US" sz="1300" spc="-5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300" dirty="0">
                          <a:effectLst/>
                          <a:latin typeface="Times New Roman" panose="02020603050405020304" pitchFamily="18" charset="0"/>
                          <a:ea typeface="Times New Roman" panose="02020603050405020304" pitchFamily="18" charset="0"/>
                          <a:cs typeface="Times New Roman" panose="02020603050405020304" pitchFamily="18" charset="0"/>
                        </a:rPr>
                        <a:t>points</a:t>
                      </a:r>
                      <a:r>
                        <a:rPr lang="en-US" sz="1300" spc="-5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300" dirty="0">
                          <a:effectLst/>
                          <a:latin typeface="Times New Roman" panose="02020603050405020304" pitchFamily="18" charset="0"/>
                          <a:ea typeface="Times New Roman" panose="02020603050405020304" pitchFamily="18" charset="0"/>
                          <a:cs typeface="Times New Roman" panose="02020603050405020304" pitchFamily="18" charset="0"/>
                        </a:rPr>
                        <a:t>per</a:t>
                      </a:r>
                      <a:r>
                        <a:rPr lang="en-US" sz="1300" spc="-5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300" dirty="0">
                          <a:effectLst/>
                          <a:latin typeface="Times New Roman" panose="02020603050405020304" pitchFamily="18" charset="0"/>
                          <a:ea typeface="Times New Roman" panose="02020603050405020304" pitchFamily="18" charset="0"/>
                          <a:cs typeface="Times New Roman" panose="02020603050405020304" pitchFamily="18" charset="0"/>
                        </a:rPr>
                        <a:t>cycle </a:t>
                      </a:r>
                      <a:br>
                        <a:rPr lang="en-US" sz="1300" dirty="0">
                          <a:effectLst/>
                          <a:latin typeface="Times New Roman" panose="02020603050405020304" pitchFamily="18" charset="0"/>
                          <a:ea typeface="Times New Roman" panose="02020603050405020304" pitchFamily="18" charset="0"/>
                          <a:cs typeface="Times New Roman" panose="02020603050405020304" pitchFamily="18" charset="0"/>
                        </a:rPr>
                      </a:br>
                      <a:r>
                        <a:rPr lang="en-US" sz="1300" dirty="0">
                          <a:effectLst/>
                          <a:latin typeface="Times New Roman" panose="02020603050405020304" pitchFamily="18" charset="0"/>
                          <a:ea typeface="Times New Roman" panose="02020603050405020304" pitchFamily="18" charset="0"/>
                          <a:cs typeface="Times New Roman" panose="02020603050405020304" pitchFamily="18" charset="0"/>
                        </a:rPr>
                        <a:t>(5 CPD credit points per year on average)</a:t>
                      </a: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l">
                        <a:spcBef>
                          <a:spcPts val="0"/>
                        </a:spcBef>
                        <a:spcAft>
                          <a:spcPts val="0"/>
                        </a:spcAft>
                      </a:pPr>
                      <a:r>
                        <a:rPr lang="en-US" sz="1300" dirty="0">
                          <a:effectLst/>
                          <a:latin typeface="Times New Roman" panose="02020603050405020304" pitchFamily="18" charset="0"/>
                          <a:ea typeface="Times New Roman" panose="02020603050405020304" pitchFamily="18" charset="0"/>
                          <a:cs typeface="Times New Roman" panose="02020603050405020304" pitchFamily="18" charset="0"/>
                        </a:rPr>
                        <a:t> </a:t>
                      </a:r>
                    </a:p>
                  </a:txBody>
                  <a:tcPr marL="0" marR="0" marT="0" marB="0">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278223910"/>
                  </a:ext>
                </a:extLst>
              </a:tr>
              <a:tr h="167640">
                <a:tc>
                  <a:txBody>
                    <a:bodyPr/>
                    <a:lstStyle/>
                    <a:p>
                      <a:pPr marL="0" marR="34925" algn="ctr">
                        <a:spcBef>
                          <a:spcPts val="1230"/>
                        </a:spcBef>
                        <a:spcAft>
                          <a:spcPts val="0"/>
                        </a:spcAft>
                      </a:pPr>
                      <a:r>
                        <a:rPr lang="en-US" sz="1300" b="1" spc="-25">
                          <a:effectLst/>
                          <a:latin typeface="Times New Roman" panose="02020603050405020304" pitchFamily="18" charset="0"/>
                          <a:ea typeface="Times New Roman" panose="02020603050405020304" pitchFamily="18" charset="0"/>
                          <a:cs typeface="Times New Roman" panose="02020603050405020304" pitchFamily="18" charset="0"/>
                        </a:rPr>
                        <a:t>5.</a:t>
                      </a:r>
                      <a:endParaRPr lang="en-US" sz="13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62230" marR="0">
                        <a:spcBef>
                          <a:spcPts val="1230"/>
                        </a:spcBef>
                        <a:spcAft>
                          <a:spcPts val="0"/>
                        </a:spcAft>
                      </a:pPr>
                      <a:r>
                        <a:rPr lang="en-US" sz="1300" b="1" spc="-10" dirty="0">
                          <a:effectLst/>
                          <a:latin typeface="Times New Roman" panose="02020603050405020304" pitchFamily="18" charset="0"/>
                          <a:ea typeface="Times New Roman" panose="02020603050405020304" pitchFamily="18" charset="0"/>
                          <a:cs typeface="Times New Roman" panose="02020603050405020304" pitchFamily="18" charset="0"/>
                        </a:rPr>
                        <a:t>Self-Study</a:t>
                      </a:r>
                      <a:r>
                        <a:rPr lang="en-US" sz="1300" b="1" spc="-5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3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514350" marR="0" indent="0" algn="l">
                        <a:spcBef>
                          <a:spcPts val="1205"/>
                        </a:spcBef>
                        <a:spcAft>
                          <a:spcPts val="0"/>
                        </a:spcAft>
                      </a:pPr>
                      <a:r>
                        <a:rPr lang="en-US" sz="1300" dirty="0">
                          <a:effectLst/>
                          <a:latin typeface="Times New Roman" panose="02020603050405020304" pitchFamily="18" charset="0"/>
                          <a:ea typeface="Times New Roman" panose="02020603050405020304" pitchFamily="18" charset="0"/>
                          <a:cs typeface="Times New Roman" panose="02020603050405020304" pitchFamily="18" charset="0"/>
                        </a:rPr>
                        <a:t>1</a:t>
                      </a:r>
                      <a:r>
                        <a:rPr lang="en-US" sz="1300" spc="-1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300" dirty="0">
                          <a:effectLst/>
                          <a:latin typeface="Times New Roman" panose="02020603050405020304" pitchFamily="18" charset="0"/>
                          <a:ea typeface="Times New Roman" panose="02020603050405020304" pitchFamily="18" charset="0"/>
                          <a:cs typeface="Times New Roman" panose="02020603050405020304" pitchFamily="18" charset="0"/>
                        </a:rPr>
                        <a:t>for</a:t>
                      </a:r>
                      <a:r>
                        <a:rPr lang="en-US" sz="1300" spc="-2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300" dirty="0">
                          <a:effectLst/>
                          <a:latin typeface="Times New Roman" panose="02020603050405020304" pitchFamily="18" charset="0"/>
                          <a:ea typeface="Times New Roman" panose="02020603050405020304" pitchFamily="18" charset="0"/>
                          <a:cs typeface="Times New Roman" panose="02020603050405020304" pitchFamily="18" charset="0"/>
                        </a:rPr>
                        <a:t>each</a:t>
                      </a:r>
                      <a:r>
                        <a:rPr lang="en-US" sz="1300" spc="-1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300" dirty="0">
                          <a:effectLst/>
                          <a:latin typeface="Times New Roman" panose="02020603050405020304" pitchFamily="18" charset="0"/>
                          <a:ea typeface="Times New Roman" panose="02020603050405020304" pitchFamily="18" charset="0"/>
                          <a:cs typeface="Times New Roman" panose="02020603050405020304" pitchFamily="18" charset="0"/>
                        </a:rPr>
                        <a:t>self-study</a:t>
                      </a:r>
                      <a:r>
                        <a:rPr lang="en-US" sz="1300" spc="-4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300" spc="-10" dirty="0">
                          <a:effectLst/>
                          <a:latin typeface="Times New Roman" panose="02020603050405020304" pitchFamily="18" charset="0"/>
                          <a:ea typeface="Times New Roman" panose="02020603050405020304" pitchFamily="18" charset="0"/>
                          <a:cs typeface="Times New Roman" panose="02020603050405020304" pitchFamily="18" charset="0"/>
                        </a:rPr>
                        <a:t>report</a:t>
                      </a:r>
                      <a:endParaRPr lang="en-US" sz="13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770776954"/>
                  </a:ext>
                </a:extLst>
              </a:tr>
              <a:tr h="793747">
                <a:tc>
                  <a:txBody>
                    <a:bodyPr/>
                    <a:lstStyle/>
                    <a:p>
                      <a:pPr marL="0" marR="0">
                        <a:spcBef>
                          <a:spcPts val="0"/>
                        </a:spcBef>
                        <a:spcAft>
                          <a:spcPts val="0"/>
                        </a:spcAft>
                      </a:pPr>
                      <a:r>
                        <a:rPr lang="en-US" sz="1300">
                          <a:effectLst/>
                          <a:latin typeface="Times New Roman" panose="02020603050405020304" pitchFamily="18" charset="0"/>
                          <a:ea typeface="Times New Roman" panose="02020603050405020304" pitchFamily="18" charset="0"/>
                          <a:cs typeface="Times New Roman" panose="02020603050405020304" pitchFamily="18" charset="0"/>
                        </a:rPr>
                        <a:t> </a:t>
                      </a:r>
                    </a:p>
                  </a:txBody>
                  <a:tcPr marL="0" marR="0" marT="0" marB="0">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62230" marR="567055">
                        <a:lnSpc>
                          <a:spcPct val="166000"/>
                        </a:lnSpc>
                        <a:spcBef>
                          <a:spcPts val="310"/>
                        </a:spcBef>
                        <a:spcAft>
                          <a:spcPts val="0"/>
                        </a:spcAft>
                      </a:pPr>
                      <a:r>
                        <a:rPr lang="en-US" sz="1300" dirty="0">
                          <a:effectLst/>
                          <a:latin typeface="Times New Roman" panose="02020603050405020304" pitchFamily="18" charset="0"/>
                          <a:ea typeface="Times New Roman" panose="02020603050405020304" pitchFamily="18" charset="0"/>
                          <a:cs typeface="Times New Roman" panose="02020603050405020304" pitchFamily="18" charset="0"/>
                        </a:rPr>
                        <a:t>*</a:t>
                      </a:r>
                      <a:r>
                        <a:rPr lang="en-US" sz="1300" spc="-6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300" dirty="0">
                          <a:effectLst/>
                          <a:latin typeface="Times New Roman" panose="02020603050405020304" pitchFamily="18" charset="0"/>
                          <a:ea typeface="Times New Roman" panose="02020603050405020304" pitchFamily="18" charset="0"/>
                          <a:cs typeface="Times New Roman" panose="02020603050405020304" pitchFamily="18" charset="0"/>
                        </a:rPr>
                        <a:t>Maximum</a:t>
                      </a:r>
                      <a:r>
                        <a:rPr lang="en-US" sz="1300" spc="-6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300" dirty="0">
                          <a:effectLst/>
                          <a:latin typeface="Times New Roman" panose="02020603050405020304" pitchFamily="18" charset="0"/>
                          <a:ea typeface="Times New Roman" panose="02020603050405020304" pitchFamily="18" charset="0"/>
                          <a:cs typeface="Times New Roman" panose="02020603050405020304" pitchFamily="18" charset="0"/>
                        </a:rPr>
                        <a:t>of</a:t>
                      </a:r>
                      <a:r>
                        <a:rPr lang="en-US" sz="1300" spc="-6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300" dirty="0">
                          <a:effectLst/>
                          <a:latin typeface="Times New Roman" panose="02020603050405020304" pitchFamily="18" charset="0"/>
                          <a:ea typeface="Times New Roman" panose="02020603050405020304" pitchFamily="18" charset="0"/>
                          <a:cs typeface="Times New Roman" panose="02020603050405020304" pitchFamily="18" charset="0"/>
                        </a:rPr>
                        <a:t>15</a:t>
                      </a:r>
                      <a:r>
                        <a:rPr lang="en-US" sz="1300" spc="-3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300" dirty="0">
                          <a:effectLst/>
                          <a:latin typeface="Times New Roman" panose="02020603050405020304" pitchFamily="18" charset="0"/>
                          <a:ea typeface="Times New Roman" panose="02020603050405020304" pitchFamily="18" charset="0"/>
                          <a:cs typeface="Times New Roman" panose="02020603050405020304" pitchFamily="18" charset="0"/>
                        </a:rPr>
                        <a:t>CPD</a:t>
                      </a:r>
                      <a:r>
                        <a:rPr lang="en-US" sz="1300" spc="-5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300" dirty="0">
                          <a:effectLst/>
                          <a:latin typeface="Times New Roman" panose="02020603050405020304" pitchFamily="18" charset="0"/>
                          <a:ea typeface="Times New Roman" panose="02020603050405020304" pitchFamily="18" charset="0"/>
                          <a:cs typeface="Times New Roman" panose="02020603050405020304" pitchFamily="18" charset="0"/>
                        </a:rPr>
                        <a:t>credit</a:t>
                      </a:r>
                      <a:r>
                        <a:rPr lang="en-US" sz="1300" spc="-5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300" dirty="0">
                          <a:effectLst/>
                          <a:latin typeface="Times New Roman" panose="02020603050405020304" pitchFamily="18" charset="0"/>
                          <a:ea typeface="Times New Roman" panose="02020603050405020304" pitchFamily="18" charset="0"/>
                          <a:cs typeface="Times New Roman" panose="02020603050405020304" pitchFamily="18" charset="0"/>
                        </a:rPr>
                        <a:t>points</a:t>
                      </a:r>
                      <a:r>
                        <a:rPr lang="en-US" sz="1300" spc="-5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300" dirty="0">
                          <a:effectLst/>
                          <a:latin typeface="Times New Roman" panose="02020603050405020304" pitchFamily="18" charset="0"/>
                          <a:ea typeface="Times New Roman" panose="02020603050405020304" pitchFamily="18" charset="0"/>
                          <a:cs typeface="Times New Roman" panose="02020603050405020304" pitchFamily="18" charset="0"/>
                        </a:rPr>
                        <a:t>per</a:t>
                      </a:r>
                      <a:r>
                        <a:rPr lang="en-US" sz="1300" spc="-5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300" dirty="0">
                          <a:effectLst/>
                          <a:latin typeface="Times New Roman" panose="02020603050405020304" pitchFamily="18" charset="0"/>
                          <a:ea typeface="Times New Roman" panose="02020603050405020304" pitchFamily="18" charset="0"/>
                          <a:cs typeface="Times New Roman" panose="02020603050405020304" pitchFamily="18" charset="0"/>
                        </a:rPr>
                        <a:t>cycle </a:t>
                      </a:r>
                    </a:p>
                    <a:p>
                      <a:pPr marL="62230" marR="567055">
                        <a:lnSpc>
                          <a:spcPct val="166000"/>
                        </a:lnSpc>
                        <a:spcBef>
                          <a:spcPts val="310"/>
                        </a:spcBef>
                        <a:spcAft>
                          <a:spcPts val="0"/>
                        </a:spcAft>
                      </a:pPr>
                      <a:r>
                        <a:rPr lang="en-US" sz="1300" dirty="0">
                          <a:effectLst/>
                          <a:latin typeface="Times New Roman" panose="02020603050405020304" pitchFamily="18" charset="0"/>
                          <a:ea typeface="Times New Roman" panose="02020603050405020304" pitchFamily="18" charset="0"/>
                          <a:cs typeface="Times New Roman" panose="02020603050405020304" pitchFamily="18" charset="0"/>
                        </a:rPr>
                        <a:t>(5 CPD credit points per year on average)</a:t>
                      </a: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l">
                        <a:spcBef>
                          <a:spcPts val="0"/>
                        </a:spcBef>
                        <a:spcAft>
                          <a:spcPts val="0"/>
                        </a:spcAft>
                      </a:pPr>
                      <a:r>
                        <a:rPr lang="en-US" sz="1300" dirty="0">
                          <a:effectLst/>
                          <a:latin typeface="Times New Roman" panose="02020603050405020304" pitchFamily="18" charset="0"/>
                          <a:ea typeface="Times New Roman" panose="02020603050405020304" pitchFamily="18" charset="0"/>
                          <a:cs typeface="Times New Roman" panose="02020603050405020304" pitchFamily="18" charset="0"/>
                        </a:rPr>
                        <a:t> </a:t>
                      </a:r>
                    </a:p>
                  </a:txBody>
                  <a:tcPr marL="0" marR="0" marT="0" marB="0">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918154565"/>
                  </a:ext>
                </a:extLst>
              </a:tr>
              <a:tr h="1240324">
                <a:tc>
                  <a:txBody>
                    <a:bodyPr/>
                    <a:lstStyle/>
                    <a:p>
                      <a:pPr marL="0" marR="0">
                        <a:spcBef>
                          <a:spcPts val="60"/>
                        </a:spcBef>
                        <a:spcAft>
                          <a:spcPts val="0"/>
                        </a:spcAft>
                      </a:pPr>
                      <a:r>
                        <a:rPr lang="en-US" sz="1300" i="1">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300">
                        <a:effectLst/>
                        <a:latin typeface="Times New Roman" panose="02020603050405020304" pitchFamily="18" charset="0"/>
                        <a:ea typeface="Times New Roman" panose="02020603050405020304" pitchFamily="18" charset="0"/>
                        <a:cs typeface="Times New Roman" panose="02020603050405020304" pitchFamily="18" charset="0"/>
                      </a:endParaRPr>
                    </a:p>
                    <a:p>
                      <a:pPr marL="0" marR="34925" algn="ctr">
                        <a:spcBef>
                          <a:spcPts val="0"/>
                        </a:spcBef>
                        <a:spcAft>
                          <a:spcPts val="0"/>
                        </a:spcAft>
                      </a:pPr>
                      <a:r>
                        <a:rPr lang="en-US" sz="1300" b="1" spc="-25">
                          <a:effectLst/>
                          <a:latin typeface="Times New Roman" panose="02020603050405020304" pitchFamily="18" charset="0"/>
                          <a:ea typeface="Times New Roman" panose="02020603050405020304" pitchFamily="18" charset="0"/>
                          <a:cs typeface="Times New Roman" panose="02020603050405020304" pitchFamily="18" charset="0"/>
                        </a:rPr>
                        <a:t>6.</a:t>
                      </a:r>
                      <a:endParaRPr lang="en-US" sz="13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spcBef>
                          <a:spcPts val="60"/>
                        </a:spcBef>
                        <a:spcAft>
                          <a:spcPts val="0"/>
                        </a:spcAft>
                      </a:pPr>
                      <a:r>
                        <a:rPr lang="en-US" sz="1300" i="1"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3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62230" marR="0">
                        <a:spcBef>
                          <a:spcPts val="0"/>
                        </a:spcBef>
                        <a:spcAft>
                          <a:spcPts val="0"/>
                        </a:spcAft>
                      </a:pPr>
                      <a:r>
                        <a:rPr lang="en-US" sz="1300" b="1" spc="-10" dirty="0">
                          <a:effectLst/>
                          <a:latin typeface="Times New Roman" panose="02020603050405020304" pitchFamily="18" charset="0"/>
                          <a:ea typeface="Times New Roman" panose="02020603050405020304" pitchFamily="18" charset="0"/>
                          <a:cs typeface="Times New Roman" panose="02020603050405020304" pitchFamily="18" charset="0"/>
                        </a:rPr>
                        <a:t>Educational</a:t>
                      </a:r>
                      <a:r>
                        <a:rPr lang="en-US" sz="1300" b="1" spc="-4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300" b="1" spc="-10" dirty="0">
                          <a:effectLst/>
                          <a:latin typeface="Times New Roman" panose="02020603050405020304" pitchFamily="18" charset="0"/>
                          <a:ea typeface="Times New Roman" panose="02020603050405020304" pitchFamily="18" charset="0"/>
                          <a:cs typeface="Times New Roman" panose="02020603050405020304" pitchFamily="18" charset="0"/>
                        </a:rPr>
                        <a:t>Activities</a:t>
                      </a:r>
                      <a:r>
                        <a:rPr lang="en-US" sz="1300" b="1" spc="4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300" b="1" spc="-50"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13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62230" marR="660400">
                        <a:lnSpc>
                          <a:spcPct val="165000"/>
                        </a:lnSpc>
                        <a:spcBef>
                          <a:spcPts val="690"/>
                        </a:spcBef>
                        <a:spcAft>
                          <a:spcPts val="0"/>
                        </a:spcAft>
                      </a:pPr>
                      <a:r>
                        <a:rPr lang="en-US" sz="1300" dirty="0">
                          <a:effectLst/>
                          <a:latin typeface="Times New Roman" panose="02020603050405020304" pitchFamily="18" charset="0"/>
                          <a:ea typeface="Times New Roman" panose="02020603050405020304" pitchFamily="18" charset="0"/>
                          <a:cs typeface="Times New Roman" panose="02020603050405020304" pitchFamily="18" charset="0"/>
                        </a:rPr>
                        <a:t>*Maximum</a:t>
                      </a:r>
                      <a:r>
                        <a:rPr lang="en-US" sz="1300" spc="-6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300" dirty="0">
                          <a:effectLst/>
                          <a:latin typeface="Times New Roman" panose="02020603050405020304" pitchFamily="18" charset="0"/>
                          <a:ea typeface="Times New Roman" panose="02020603050405020304" pitchFamily="18" charset="0"/>
                          <a:cs typeface="Times New Roman" panose="02020603050405020304" pitchFamily="18" charset="0"/>
                        </a:rPr>
                        <a:t>of</a:t>
                      </a:r>
                      <a:r>
                        <a:rPr lang="en-US" sz="1300" spc="-6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300" dirty="0">
                          <a:effectLst/>
                          <a:latin typeface="Times New Roman" panose="02020603050405020304" pitchFamily="18" charset="0"/>
                          <a:ea typeface="Times New Roman" panose="02020603050405020304" pitchFamily="18" charset="0"/>
                          <a:cs typeface="Times New Roman" panose="02020603050405020304" pitchFamily="18" charset="0"/>
                        </a:rPr>
                        <a:t>9</a:t>
                      </a:r>
                      <a:r>
                        <a:rPr lang="en-US" sz="1300" spc="-6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300" dirty="0">
                          <a:effectLst/>
                          <a:latin typeface="Times New Roman" panose="02020603050405020304" pitchFamily="18" charset="0"/>
                          <a:ea typeface="Times New Roman" panose="02020603050405020304" pitchFamily="18" charset="0"/>
                          <a:cs typeface="Times New Roman" panose="02020603050405020304" pitchFamily="18" charset="0"/>
                        </a:rPr>
                        <a:t>CPD</a:t>
                      </a:r>
                      <a:r>
                        <a:rPr lang="en-US" sz="1300" spc="-5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300" dirty="0">
                          <a:effectLst/>
                          <a:latin typeface="Times New Roman" panose="02020603050405020304" pitchFamily="18" charset="0"/>
                          <a:ea typeface="Times New Roman" panose="02020603050405020304" pitchFamily="18" charset="0"/>
                          <a:cs typeface="Times New Roman" panose="02020603050405020304" pitchFamily="18" charset="0"/>
                        </a:rPr>
                        <a:t>credit</a:t>
                      </a:r>
                      <a:r>
                        <a:rPr lang="en-US" sz="1300" spc="-5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300" dirty="0">
                          <a:effectLst/>
                          <a:latin typeface="Times New Roman" panose="02020603050405020304" pitchFamily="18" charset="0"/>
                          <a:ea typeface="Times New Roman" panose="02020603050405020304" pitchFamily="18" charset="0"/>
                          <a:cs typeface="Times New Roman" panose="02020603050405020304" pitchFamily="18" charset="0"/>
                        </a:rPr>
                        <a:t>points</a:t>
                      </a:r>
                      <a:r>
                        <a:rPr lang="en-US" sz="1300" spc="-6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300" dirty="0">
                          <a:effectLst/>
                          <a:latin typeface="Times New Roman" panose="02020603050405020304" pitchFamily="18" charset="0"/>
                          <a:ea typeface="Times New Roman" panose="02020603050405020304" pitchFamily="18" charset="0"/>
                          <a:cs typeface="Times New Roman" panose="02020603050405020304" pitchFamily="18" charset="0"/>
                        </a:rPr>
                        <a:t>per cycle</a:t>
                      </a:r>
                    </a:p>
                    <a:p>
                      <a:pPr marL="62230" marR="660400">
                        <a:lnSpc>
                          <a:spcPct val="165000"/>
                        </a:lnSpc>
                        <a:spcBef>
                          <a:spcPts val="690"/>
                        </a:spcBef>
                        <a:spcAft>
                          <a:spcPts val="0"/>
                        </a:spcAft>
                      </a:pPr>
                      <a:r>
                        <a:rPr lang="en-US" sz="1300" dirty="0">
                          <a:effectLst/>
                          <a:latin typeface="Times New Roman" panose="02020603050405020304" pitchFamily="18" charset="0"/>
                          <a:ea typeface="Times New Roman" panose="02020603050405020304" pitchFamily="18" charset="0"/>
                          <a:cs typeface="Times New Roman" panose="02020603050405020304" pitchFamily="18" charset="0"/>
                        </a:rPr>
                        <a:t> (3 CPD credit points per year on average)</a:t>
                      </a: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1028700" marR="0" indent="-457200" algn="l">
                        <a:lnSpc>
                          <a:spcPct val="150000"/>
                        </a:lnSpc>
                        <a:spcBef>
                          <a:spcPts val="985"/>
                        </a:spcBef>
                        <a:spcAft>
                          <a:spcPts val="0"/>
                        </a:spcAft>
                      </a:pPr>
                      <a:r>
                        <a:rPr lang="en-US" sz="1300" dirty="0">
                          <a:effectLst/>
                          <a:latin typeface="Times New Roman" panose="02020603050405020304" pitchFamily="18" charset="0"/>
                          <a:ea typeface="Times New Roman" panose="02020603050405020304" pitchFamily="18" charset="0"/>
                          <a:cs typeface="Times New Roman" panose="02020603050405020304" pitchFamily="18" charset="0"/>
                        </a:rPr>
                        <a:t>1</a:t>
                      </a:r>
                      <a:r>
                        <a:rPr lang="en-US" sz="1300" spc="-3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300" dirty="0">
                          <a:effectLst/>
                          <a:latin typeface="Times New Roman" panose="02020603050405020304" pitchFamily="18" charset="0"/>
                          <a:ea typeface="Times New Roman" panose="02020603050405020304" pitchFamily="18" charset="0"/>
                          <a:cs typeface="Times New Roman" panose="02020603050405020304" pitchFamily="18" charset="0"/>
                        </a:rPr>
                        <a:t>for</a:t>
                      </a:r>
                      <a:r>
                        <a:rPr lang="en-US" sz="1300" spc="-3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300" dirty="0">
                          <a:effectLst/>
                          <a:latin typeface="Times New Roman" panose="02020603050405020304" pitchFamily="18" charset="0"/>
                          <a:ea typeface="Times New Roman" panose="02020603050405020304" pitchFamily="18" charset="0"/>
                          <a:cs typeface="Times New Roman" panose="02020603050405020304" pitchFamily="18" charset="0"/>
                        </a:rPr>
                        <a:t>each</a:t>
                      </a:r>
                      <a:r>
                        <a:rPr lang="en-US" sz="1300" spc="-3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300" dirty="0">
                          <a:effectLst/>
                          <a:latin typeface="Times New Roman" panose="02020603050405020304" pitchFamily="18" charset="0"/>
                          <a:ea typeface="Times New Roman" panose="02020603050405020304" pitchFamily="18" charset="0"/>
                          <a:cs typeface="Times New Roman" panose="02020603050405020304" pitchFamily="18" charset="0"/>
                        </a:rPr>
                        <a:t>activity</a:t>
                      </a:r>
                      <a:r>
                        <a:rPr lang="en-US" sz="1300" spc="-7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300" dirty="0">
                          <a:effectLst/>
                          <a:latin typeface="Times New Roman" panose="02020603050405020304" pitchFamily="18" charset="0"/>
                          <a:ea typeface="Times New Roman" panose="02020603050405020304" pitchFamily="18" charset="0"/>
                          <a:cs typeface="Times New Roman" panose="02020603050405020304" pitchFamily="18" charset="0"/>
                        </a:rPr>
                        <a:t>lasting</a:t>
                      </a:r>
                      <a:r>
                        <a:rPr lang="en-US" sz="1300" spc="-3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300" dirty="0">
                          <a:effectLst/>
                          <a:latin typeface="Times New Roman" panose="02020603050405020304" pitchFamily="18" charset="0"/>
                          <a:ea typeface="Times New Roman" panose="02020603050405020304" pitchFamily="18" charset="0"/>
                          <a:cs typeface="Times New Roman" panose="02020603050405020304" pitchFamily="18" charset="0"/>
                        </a:rPr>
                        <a:t>for</a:t>
                      </a:r>
                      <a:r>
                        <a:rPr lang="en-US" sz="1300" spc="-35" dirty="0">
                          <a:effectLst/>
                          <a:latin typeface="Times New Roman" panose="02020603050405020304" pitchFamily="18" charset="0"/>
                          <a:ea typeface="Times New Roman" panose="02020603050405020304" pitchFamily="18" charset="0"/>
                          <a:cs typeface="Times New Roman" panose="02020603050405020304" pitchFamily="18" charset="0"/>
                        </a:rPr>
                        <a:t> </a:t>
                      </a:r>
                      <a:br>
                        <a:rPr lang="en-US" sz="1300" spc="-35" dirty="0">
                          <a:effectLst/>
                          <a:latin typeface="Times New Roman" panose="02020603050405020304" pitchFamily="18" charset="0"/>
                          <a:ea typeface="Times New Roman" panose="02020603050405020304" pitchFamily="18" charset="0"/>
                          <a:cs typeface="Times New Roman" panose="02020603050405020304" pitchFamily="18" charset="0"/>
                        </a:rPr>
                      </a:br>
                      <a:r>
                        <a:rPr lang="en-US" sz="1300" dirty="0">
                          <a:effectLst/>
                          <a:latin typeface="Times New Roman" panose="02020603050405020304" pitchFamily="18" charset="0"/>
                          <a:ea typeface="Times New Roman" panose="02020603050405020304" pitchFamily="18" charset="0"/>
                          <a:cs typeface="Times New Roman" panose="02020603050405020304" pitchFamily="18" charset="0"/>
                        </a:rPr>
                        <a:t>1</a:t>
                      </a:r>
                      <a:r>
                        <a:rPr lang="en-US" sz="1300" spc="-3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300" dirty="0">
                          <a:effectLst/>
                          <a:latin typeface="Times New Roman" panose="02020603050405020304" pitchFamily="18" charset="0"/>
                          <a:ea typeface="Times New Roman" panose="02020603050405020304" pitchFamily="18" charset="0"/>
                          <a:cs typeface="Times New Roman" panose="02020603050405020304" pitchFamily="18" charset="0"/>
                        </a:rPr>
                        <a:t>hour or more</a:t>
                      </a:r>
                    </a:p>
                  </a:txBody>
                  <a:tcPr marL="0" marR="0" marT="0" marB="0">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710504820"/>
                  </a:ext>
                </a:extLst>
              </a:tr>
            </a:tbl>
          </a:graphicData>
        </a:graphic>
      </p:graphicFrame>
      <p:sp>
        <p:nvSpPr>
          <p:cNvPr id="20" name="TextBox 19">
            <a:extLst>
              <a:ext uri="{FF2B5EF4-FFF2-40B4-BE49-F238E27FC236}">
                <a16:creationId xmlns:a16="http://schemas.microsoft.com/office/drawing/2014/main" id="{314F8138-AABB-FF05-9234-47D500F6234F}"/>
              </a:ext>
            </a:extLst>
          </p:cNvPr>
          <p:cNvSpPr txBox="1"/>
          <p:nvPr/>
        </p:nvSpPr>
        <p:spPr>
          <a:xfrm>
            <a:off x="6966803" y="4515440"/>
            <a:ext cx="3948112" cy="2183162"/>
          </a:xfrm>
          <a:prstGeom prst="rect">
            <a:avLst/>
          </a:prstGeom>
          <a:noFill/>
        </p:spPr>
        <p:txBody>
          <a:bodyPr wrap="square">
            <a:spAutoFit/>
          </a:bodyPr>
          <a:lstStyle/>
          <a:p>
            <a:pPr marL="294005" marR="429895" indent="-65405">
              <a:lnSpc>
                <a:spcPct val="115000"/>
              </a:lnSpc>
              <a:spcBef>
                <a:spcPts val="0"/>
              </a:spcBef>
              <a:spcAft>
                <a:spcPts val="0"/>
              </a:spcAft>
            </a:pPr>
            <a:r>
              <a:rPr lang="en-US" sz="1100" dirty="0">
                <a:effectLst/>
                <a:latin typeface="Times New Roman" panose="02020603050405020304" pitchFamily="18" charset="0"/>
                <a:ea typeface="Times New Roman" panose="02020603050405020304" pitchFamily="18" charset="0"/>
              </a:rPr>
              <a:t>^</a:t>
            </a:r>
            <a:r>
              <a:rPr lang="en-US" sz="1100" spc="-15" dirty="0">
                <a:effectLst/>
                <a:latin typeface="Times New Roman" panose="02020603050405020304" pitchFamily="18" charset="0"/>
                <a:ea typeface="Times New Roman" panose="02020603050405020304" pitchFamily="18" charset="0"/>
              </a:rPr>
              <a:t> </a:t>
            </a:r>
            <a:r>
              <a:rPr lang="en-US" sz="1100" dirty="0">
                <a:effectLst/>
                <a:latin typeface="Times New Roman" panose="02020603050405020304" pitchFamily="18" charset="0"/>
                <a:ea typeface="Times New Roman" panose="02020603050405020304" pitchFamily="18" charset="0"/>
              </a:rPr>
              <a:t>30</a:t>
            </a:r>
            <a:r>
              <a:rPr lang="en-US" sz="1100" spc="-10" dirty="0">
                <a:effectLst/>
                <a:latin typeface="Times New Roman" panose="02020603050405020304" pitchFamily="18" charset="0"/>
                <a:ea typeface="Times New Roman" panose="02020603050405020304" pitchFamily="18" charset="0"/>
              </a:rPr>
              <a:t> </a:t>
            </a:r>
            <a:r>
              <a:rPr lang="en-US" sz="1100" dirty="0">
                <a:effectLst/>
                <a:latin typeface="Times New Roman" panose="02020603050405020304" pitchFamily="18" charset="0"/>
                <a:ea typeface="Times New Roman" panose="02020603050405020304" pitchFamily="18" charset="0"/>
              </a:rPr>
              <a:t>or</a:t>
            </a:r>
            <a:r>
              <a:rPr lang="en-US" sz="1100" spc="-25" dirty="0">
                <a:effectLst/>
                <a:latin typeface="Times New Roman" panose="02020603050405020304" pitchFamily="18" charset="0"/>
                <a:ea typeface="Times New Roman" panose="02020603050405020304" pitchFamily="18" charset="0"/>
              </a:rPr>
              <a:t> </a:t>
            </a:r>
            <a:r>
              <a:rPr lang="en-US" sz="1100" dirty="0">
                <a:effectLst/>
                <a:latin typeface="Times New Roman" panose="02020603050405020304" pitchFamily="18" charset="0"/>
                <a:ea typeface="Times New Roman" panose="02020603050405020304" pitchFamily="18" charset="0"/>
              </a:rPr>
              <a:t>less</a:t>
            </a:r>
            <a:r>
              <a:rPr lang="en-US" sz="1100" spc="-30" dirty="0">
                <a:effectLst/>
                <a:latin typeface="Times New Roman" panose="02020603050405020304" pitchFamily="18" charset="0"/>
                <a:ea typeface="Times New Roman" panose="02020603050405020304" pitchFamily="18" charset="0"/>
              </a:rPr>
              <a:t> </a:t>
            </a:r>
            <a:r>
              <a:rPr lang="en-US" sz="1100" dirty="0">
                <a:effectLst/>
                <a:latin typeface="Times New Roman" panose="02020603050405020304" pitchFamily="18" charset="0"/>
                <a:ea typeface="Times New Roman" panose="02020603050405020304" pitchFamily="18" charset="0"/>
              </a:rPr>
              <a:t>than</a:t>
            </a:r>
            <a:r>
              <a:rPr lang="en-US" sz="1100" spc="-10" dirty="0">
                <a:effectLst/>
                <a:latin typeface="Times New Roman" panose="02020603050405020304" pitchFamily="18" charset="0"/>
                <a:ea typeface="Times New Roman" panose="02020603050405020304" pitchFamily="18" charset="0"/>
              </a:rPr>
              <a:t> </a:t>
            </a:r>
            <a:r>
              <a:rPr lang="en-US" sz="1100" dirty="0">
                <a:effectLst/>
                <a:latin typeface="Times New Roman" panose="02020603050405020304" pitchFamily="18" charset="0"/>
                <a:ea typeface="Times New Roman" panose="02020603050405020304" pitchFamily="18" charset="0"/>
              </a:rPr>
              <a:t>30</a:t>
            </a:r>
            <a:r>
              <a:rPr lang="en-US" sz="1100" spc="-10" dirty="0">
                <a:effectLst/>
                <a:latin typeface="Times New Roman" panose="02020603050405020304" pitchFamily="18" charset="0"/>
                <a:ea typeface="Times New Roman" panose="02020603050405020304" pitchFamily="18" charset="0"/>
              </a:rPr>
              <a:t> </a:t>
            </a:r>
            <a:r>
              <a:rPr lang="en-US" sz="1100" dirty="0">
                <a:effectLst/>
                <a:latin typeface="Times New Roman" panose="02020603050405020304" pitchFamily="18" charset="0"/>
                <a:ea typeface="Times New Roman" panose="02020603050405020304" pitchFamily="18" charset="0"/>
              </a:rPr>
              <a:t>minutes would</a:t>
            </a:r>
            <a:r>
              <a:rPr lang="en-US" sz="1100" spc="-10" dirty="0">
                <a:effectLst/>
                <a:latin typeface="Times New Roman" panose="02020603050405020304" pitchFamily="18" charset="0"/>
                <a:ea typeface="Times New Roman" panose="02020603050405020304" pitchFamily="18" charset="0"/>
              </a:rPr>
              <a:t> </a:t>
            </a:r>
            <a:r>
              <a:rPr lang="en-US" sz="1100" dirty="0">
                <a:effectLst/>
                <a:latin typeface="Times New Roman" panose="02020603050405020304" pitchFamily="18" charset="0"/>
                <a:ea typeface="Times New Roman" panose="02020603050405020304" pitchFamily="18" charset="0"/>
              </a:rPr>
              <a:t>be</a:t>
            </a:r>
            <a:r>
              <a:rPr lang="en-US" sz="1100" spc="-20" dirty="0">
                <a:effectLst/>
                <a:latin typeface="Times New Roman" panose="02020603050405020304" pitchFamily="18" charset="0"/>
                <a:ea typeface="Times New Roman" panose="02020603050405020304" pitchFamily="18" charset="0"/>
              </a:rPr>
              <a:t> </a:t>
            </a:r>
            <a:r>
              <a:rPr lang="en-US" sz="1100" dirty="0">
                <a:effectLst/>
                <a:latin typeface="Times New Roman" panose="02020603050405020304" pitchFamily="18" charset="0"/>
                <a:ea typeface="Times New Roman" panose="02020603050405020304" pitchFamily="18" charset="0"/>
              </a:rPr>
              <a:t>rounded</a:t>
            </a:r>
            <a:r>
              <a:rPr lang="en-US" sz="1100" spc="-5" dirty="0">
                <a:effectLst/>
                <a:latin typeface="Times New Roman" panose="02020603050405020304" pitchFamily="18" charset="0"/>
                <a:ea typeface="Times New Roman" panose="02020603050405020304" pitchFamily="18" charset="0"/>
              </a:rPr>
              <a:t> </a:t>
            </a:r>
            <a:r>
              <a:rPr lang="en-US" sz="1100" dirty="0">
                <a:effectLst/>
                <a:latin typeface="Times New Roman" panose="02020603050405020304" pitchFamily="18" charset="0"/>
                <a:ea typeface="Times New Roman" panose="02020603050405020304" pitchFamily="18" charset="0"/>
              </a:rPr>
              <a:t>up</a:t>
            </a:r>
            <a:r>
              <a:rPr lang="en-US" sz="1100" spc="-10" dirty="0">
                <a:effectLst/>
                <a:latin typeface="Times New Roman" panose="02020603050405020304" pitchFamily="18" charset="0"/>
                <a:ea typeface="Times New Roman" panose="02020603050405020304" pitchFamily="18" charset="0"/>
              </a:rPr>
              <a:t> </a:t>
            </a:r>
            <a:r>
              <a:rPr lang="en-US" sz="1100" dirty="0">
                <a:effectLst/>
                <a:latin typeface="Times New Roman" panose="02020603050405020304" pitchFamily="18" charset="0"/>
                <a:ea typeface="Times New Roman" panose="02020603050405020304" pitchFamily="18" charset="0"/>
              </a:rPr>
              <a:t>to</a:t>
            </a:r>
            <a:r>
              <a:rPr lang="en-US" sz="1100" spc="-20" dirty="0">
                <a:effectLst/>
                <a:latin typeface="Times New Roman" panose="02020603050405020304" pitchFamily="18" charset="0"/>
                <a:ea typeface="Times New Roman" panose="02020603050405020304" pitchFamily="18" charset="0"/>
              </a:rPr>
              <a:t> </a:t>
            </a:r>
            <a:r>
              <a:rPr lang="en-US" sz="1100" dirty="0">
                <a:effectLst/>
                <a:latin typeface="Times New Roman" panose="02020603050405020304" pitchFamily="18" charset="0"/>
                <a:ea typeface="Times New Roman" panose="02020603050405020304" pitchFamily="18" charset="0"/>
              </a:rPr>
              <a:t>0.5</a:t>
            </a:r>
            <a:r>
              <a:rPr lang="en-US" sz="1100" spc="-20" dirty="0">
                <a:effectLst/>
                <a:latin typeface="Times New Roman" panose="02020603050405020304" pitchFamily="18" charset="0"/>
                <a:ea typeface="Times New Roman" panose="02020603050405020304" pitchFamily="18" charset="0"/>
              </a:rPr>
              <a:t> </a:t>
            </a:r>
            <a:r>
              <a:rPr lang="en-US" sz="1100" dirty="0">
                <a:effectLst/>
                <a:latin typeface="Times New Roman" panose="02020603050405020304" pitchFamily="18" charset="0"/>
                <a:ea typeface="Times New Roman" panose="02020603050405020304" pitchFamily="18" charset="0"/>
              </a:rPr>
              <a:t>hour</a:t>
            </a:r>
            <a:r>
              <a:rPr lang="en-US" sz="1100" spc="-10" dirty="0">
                <a:effectLst/>
                <a:latin typeface="Times New Roman" panose="02020603050405020304" pitchFamily="18" charset="0"/>
                <a:ea typeface="Times New Roman" panose="02020603050405020304" pitchFamily="18" charset="0"/>
              </a:rPr>
              <a:t> </a:t>
            </a:r>
            <a:r>
              <a:rPr lang="en-US" sz="1100" dirty="0">
                <a:effectLst/>
                <a:latin typeface="Times New Roman" panose="02020603050405020304" pitchFamily="18" charset="0"/>
                <a:ea typeface="Times New Roman" panose="02020603050405020304" pitchFamily="18" charset="0"/>
              </a:rPr>
              <a:t>in</a:t>
            </a:r>
            <a:r>
              <a:rPr lang="en-US" sz="1100" spc="-10" dirty="0">
                <a:effectLst/>
                <a:latin typeface="Times New Roman" panose="02020603050405020304" pitchFamily="18" charset="0"/>
                <a:ea typeface="Times New Roman" panose="02020603050405020304" pitchFamily="18" charset="0"/>
              </a:rPr>
              <a:t> </a:t>
            </a:r>
            <a:r>
              <a:rPr lang="en-US" sz="1100" dirty="0">
                <a:effectLst/>
                <a:latin typeface="Times New Roman" panose="02020603050405020304" pitchFamily="18" charset="0"/>
                <a:ea typeface="Times New Roman" panose="02020603050405020304" pitchFamily="18" charset="0"/>
              </a:rPr>
              <a:t>calculation,</a:t>
            </a:r>
            <a:r>
              <a:rPr lang="en-US" sz="1100" spc="-10" dirty="0">
                <a:effectLst/>
                <a:latin typeface="Times New Roman" panose="02020603050405020304" pitchFamily="18" charset="0"/>
                <a:ea typeface="Times New Roman" panose="02020603050405020304" pitchFamily="18" charset="0"/>
              </a:rPr>
              <a:t> </a:t>
            </a:r>
            <a:r>
              <a:rPr lang="en-US" sz="1100" dirty="0">
                <a:effectLst/>
                <a:latin typeface="Times New Roman" panose="02020603050405020304" pitchFamily="18" charset="0"/>
                <a:ea typeface="Times New Roman" panose="02020603050405020304" pitchFamily="18" charset="0"/>
              </a:rPr>
              <a:t>e.g.</a:t>
            </a:r>
            <a:r>
              <a:rPr lang="en-US" sz="1100" spc="-20" dirty="0">
                <a:effectLst/>
                <a:latin typeface="Times New Roman" panose="02020603050405020304" pitchFamily="18" charset="0"/>
                <a:ea typeface="Times New Roman" panose="02020603050405020304" pitchFamily="18" charset="0"/>
              </a:rPr>
              <a:t> </a:t>
            </a:r>
            <a:r>
              <a:rPr lang="en-US" sz="1100" dirty="0">
                <a:effectLst/>
                <a:latin typeface="Times New Roman" panose="02020603050405020304" pitchFamily="18" charset="0"/>
                <a:ea typeface="Times New Roman" panose="02020603050405020304" pitchFamily="18" charset="0"/>
              </a:rPr>
              <a:t>15</a:t>
            </a:r>
            <a:r>
              <a:rPr lang="en-US" sz="1100" spc="-10" dirty="0">
                <a:effectLst/>
                <a:latin typeface="Times New Roman" panose="02020603050405020304" pitchFamily="18" charset="0"/>
                <a:ea typeface="Times New Roman" panose="02020603050405020304" pitchFamily="18" charset="0"/>
              </a:rPr>
              <a:t> </a:t>
            </a:r>
            <a:r>
              <a:rPr lang="en-US" sz="1100" dirty="0">
                <a:effectLst/>
                <a:latin typeface="Times New Roman" panose="02020603050405020304" pitchFamily="18" charset="0"/>
                <a:ea typeface="Times New Roman" panose="02020603050405020304" pitchFamily="18" charset="0"/>
              </a:rPr>
              <a:t>minutes</a:t>
            </a:r>
            <a:r>
              <a:rPr lang="en-US" sz="1100" spc="-5" dirty="0">
                <a:effectLst/>
                <a:latin typeface="Times New Roman" panose="02020603050405020304" pitchFamily="18" charset="0"/>
                <a:ea typeface="Times New Roman" panose="02020603050405020304" pitchFamily="18" charset="0"/>
              </a:rPr>
              <a:t> </a:t>
            </a:r>
            <a:r>
              <a:rPr lang="en-US" sz="1100" dirty="0">
                <a:effectLst/>
                <a:latin typeface="Times New Roman" panose="02020603050405020304" pitchFamily="18" charset="0"/>
                <a:ea typeface="Times New Roman" panose="02020603050405020304" pitchFamily="18" charset="0"/>
              </a:rPr>
              <a:t>would</a:t>
            </a:r>
            <a:r>
              <a:rPr lang="en-US" sz="1100" spc="-5" dirty="0">
                <a:effectLst/>
                <a:latin typeface="Times New Roman" panose="02020603050405020304" pitchFamily="18" charset="0"/>
                <a:ea typeface="Times New Roman" panose="02020603050405020304" pitchFamily="18" charset="0"/>
              </a:rPr>
              <a:t> </a:t>
            </a:r>
            <a:r>
              <a:rPr lang="en-US" sz="1100" dirty="0">
                <a:effectLst/>
                <a:latin typeface="Times New Roman" panose="02020603050405020304" pitchFamily="18" charset="0"/>
                <a:ea typeface="Times New Roman" panose="02020603050405020304" pitchFamily="18" charset="0"/>
              </a:rPr>
              <a:t>be</a:t>
            </a:r>
            <a:r>
              <a:rPr lang="en-US" sz="1100" spc="-20" dirty="0">
                <a:effectLst/>
                <a:latin typeface="Times New Roman" panose="02020603050405020304" pitchFamily="18" charset="0"/>
                <a:ea typeface="Times New Roman" panose="02020603050405020304" pitchFamily="18" charset="0"/>
              </a:rPr>
              <a:t> </a:t>
            </a:r>
            <a:r>
              <a:rPr lang="en-US" sz="1100" dirty="0">
                <a:effectLst/>
                <a:latin typeface="Times New Roman" panose="02020603050405020304" pitchFamily="18" charset="0"/>
                <a:ea typeface="Times New Roman" panose="02020603050405020304" pitchFamily="18" charset="0"/>
              </a:rPr>
              <a:t>rounded</a:t>
            </a:r>
            <a:r>
              <a:rPr lang="en-US" sz="1100" spc="-10" dirty="0">
                <a:effectLst/>
                <a:latin typeface="Times New Roman" panose="02020603050405020304" pitchFamily="18" charset="0"/>
                <a:ea typeface="Times New Roman" panose="02020603050405020304" pitchFamily="18" charset="0"/>
              </a:rPr>
              <a:t> </a:t>
            </a:r>
            <a:r>
              <a:rPr lang="en-US" sz="1100" dirty="0">
                <a:effectLst/>
                <a:latin typeface="Times New Roman" panose="02020603050405020304" pitchFamily="18" charset="0"/>
                <a:ea typeface="Times New Roman" panose="02020603050405020304" pitchFamily="18" charset="0"/>
              </a:rPr>
              <a:t>up</a:t>
            </a:r>
            <a:r>
              <a:rPr lang="en-US" sz="1100" spc="200" dirty="0">
                <a:effectLst/>
                <a:latin typeface="Times New Roman" panose="02020603050405020304" pitchFamily="18" charset="0"/>
                <a:ea typeface="Times New Roman" panose="02020603050405020304" pitchFamily="18" charset="0"/>
              </a:rPr>
              <a:t> </a:t>
            </a:r>
            <a:r>
              <a:rPr lang="en-US" sz="1100" dirty="0">
                <a:effectLst/>
                <a:latin typeface="Times New Roman" panose="02020603050405020304" pitchFamily="18" charset="0"/>
                <a:ea typeface="Times New Roman" panose="02020603050405020304" pitchFamily="18" charset="0"/>
              </a:rPr>
              <a:t>to</a:t>
            </a:r>
            <a:r>
              <a:rPr lang="en-US" sz="1100" spc="-10" dirty="0">
                <a:effectLst/>
                <a:latin typeface="Times New Roman" panose="02020603050405020304" pitchFamily="18" charset="0"/>
                <a:ea typeface="Times New Roman" panose="02020603050405020304" pitchFamily="18" charset="0"/>
              </a:rPr>
              <a:t> </a:t>
            </a:r>
            <a:r>
              <a:rPr lang="en-US" sz="1100" dirty="0">
                <a:effectLst/>
                <a:latin typeface="Times New Roman" panose="02020603050405020304" pitchFamily="18" charset="0"/>
                <a:ea typeface="Times New Roman" panose="02020603050405020304" pitchFamily="18" charset="0"/>
              </a:rPr>
              <a:t>0.5</a:t>
            </a:r>
            <a:r>
              <a:rPr lang="en-US" sz="1100" spc="-30" dirty="0">
                <a:effectLst/>
                <a:latin typeface="Times New Roman" panose="02020603050405020304" pitchFamily="18" charset="0"/>
                <a:ea typeface="Times New Roman" panose="02020603050405020304" pitchFamily="18" charset="0"/>
              </a:rPr>
              <a:t> </a:t>
            </a:r>
            <a:r>
              <a:rPr lang="en-US" sz="1100" dirty="0">
                <a:effectLst/>
                <a:latin typeface="Times New Roman" panose="02020603050405020304" pitchFamily="18" charset="0"/>
                <a:ea typeface="Times New Roman" panose="02020603050405020304" pitchFamily="18" charset="0"/>
              </a:rPr>
              <a:t>hour &amp; 45 minutes would be round up to 1 hour.</a:t>
            </a:r>
          </a:p>
          <a:p>
            <a:pPr marL="0" marR="0">
              <a:spcBef>
                <a:spcPts val="180"/>
              </a:spcBef>
              <a:spcAft>
                <a:spcPts val="0"/>
              </a:spcAft>
            </a:pPr>
            <a:r>
              <a:rPr lang="en-US" sz="1100" dirty="0">
                <a:effectLst/>
                <a:latin typeface="Times New Roman" panose="02020603050405020304" pitchFamily="18" charset="0"/>
                <a:ea typeface="Times New Roman" panose="02020603050405020304" pitchFamily="18" charset="0"/>
              </a:rPr>
              <a:t> </a:t>
            </a:r>
          </a:p>
          <a:p>
            <a:pPr marL="294005" marR="429895" indent="-65405">
              <a:lnSpc>
                <a:spcPct val="115000"/>
              </a:lnSpc>
              <a:spcBef>
                <a:spcPts val="0"/>
              </a:spcBef>
              <a:spcAft>
                <a:spcPts val="0"/>
              </a:spcAft>
            </a:pPr>
            <a:r>
              <a:rPr lang="en-US" sz="1100" dirty="0">
                <a:effectLst/>
                <a:latin typeface="Times New Roman" panose="02020603050405020304" pitchFamily="18" charset="0"/>
                <a:ea typeface="Times New Roman" panose="02020603050405020304" pitchFamily="18" charset="0"/>
              </a:rPr>
              <a:t># In case there are ONLY three authors, the 3rd author will be granted HALF of the allocated CPD credit points, i.e. 15 credit points. All calculation would be rounded up to an integer.</a:t>
            </a:r>
          </a:p>
          <a:p>
            <a:pPr marL="0" marR="0">
              <a:spcBef>
                <a:spcPts val="45"/>
              </a:spcBef>
              <a:spcAft>
                <a:spcPts val="0"/>
              </a:spcAft>
            </a:pPr>
            <a:r>
              <a:rPr lang="en-US" sz="1100" i="1" dirty="0">
                <a:effectLst/>
                <a:latin typeface="Times New Roman" panose="02020603050405020304" pitchFamily="18" charset="0"/>
                <a:ea typeface="Times New Roman" panose="02020603050405020304" pitchFamily="18" charset="0"/>
              </a:rPr>
              <a:t> </a:t>
            </a:r>
            <a:endParaRPr lang="en-US" sz="1100" dirty="0">
              <a:effectLst/>
              <a:latin typeface="Times New Roman" panose="02020603050405020304" pitchFamily="18" charset="0"/>
              <a:ea typeface="Times New Roman" panose="02020603050405020304" pitchFamily="18" charset="0"/>
            </a:endParaRPr>
          </a:p>
          <a:p>
            <a:pPr marL="179705" marR="0" indent="48895">
              <a:spcBef>
                <a:spcPts val="5"/>
              </a:spcBef>
              <a:spcAft>
                <a:spcPts val="0"/>
              </a:spcAft>
            </a:pPr>
            <a:r>
              <a:rPr lang="en-US" sz="1100" i="1" dirty="0">
                <a:effectLst/>
                <a:latin typeface="Times New Roman" panose="02020603050405020304" pitchFamily="18" charset="0"/>
                <a:ea typeface="Times New Roman" panose="02020603050405020304" pitchFamily="18" charset="0"/>
              </a:rPr>
              <a:t>*</a:t>
            </a:r>
            <a:r>
              <a:rPr lang="en-US" sz="1100" i="1" spc="190" dirty="0">
                <a:effectLst/>
                <a:latin typeface="Times New Roman" panose="02020603050405020304" pitchFamily="18" charset="0"/>
                <a:ea typeface="Times New Roman" panose="02020603050405020304" pitchFamily="18" charset="0"/>
              </a:rPr>
              <a:t> </a:t>
            </a:r>
            <a:r>
              <a:rPr lang="en-US" sz="1100" i="1" dirty="0">
                <a:effectLst/>
                <a:latin typeface="Times New Roman" panose="02020603050405020304" pitchFamily="18" charset="0"/>
                <a:ea typeface="Times New Roman" panose="02020603050405020304" pitchFamily="18" charset="0"/>
              </a:rPr>
              <a:t>Categories</a:t>
            </a:r>
            <a:r>
              <a:rPr lang="en-US" sz="1100" i="1" spc="-35" dirty="0">
                <a:effectLst/>
                <a:latin typeface="Times New Roman" panose="02020603050405020304" pitchFamily="18" charset="0"/>
                <a:ea typeface="Times New Roman" panose="02020603050405020304" pitchFamily="18" charset="0"/>
              </a:rPr>
              <a:t> </a:t>
            </a:r>
            <a:r>
              <a:rPr lang="en-US" sz="1100" i="1" dirty="0">
                <a:effectLst/>
                <a:latin typeface="Times New Roman" panose="02020603050405020304" pitchFamily="18" charset="0"/>
                <a:ea typeface="Times New Roman" panose="02020603050405020304" pitchFamily="18" charset="0"/>
              </a:rPr>
              <a:t>where</a:t>
            </a:r>
            <a:r>
              <a:rPr lang="en-US" sz="1100" i="1" spc="-40" dirty="0">
                <a:effectLst/>
                <a:latin typeface="Times New Roman" panose="02020603050405020304" pitchFamily="18" charset="0"/>
                <a:ea typeface="Times New Roman" panose="02020603050405020304" pitchFamily="18" charset="0"/>
              </a:rPr>
              <a:t> </a:t>
            </a:r>
            <a:r>
              <a:rPr lang="en-US" sz="1100" i="1" dirty="0">
                <a:effectLst/>
                <a:latin typeface="Times New Roman" panose="02020603050405020304" pitchFamily="18" charset="0"/>
                <a:ea typeface="Times New Roman" panose="02020603050405020304" pitchFamily="18" charset="0"/>
              </a:rPr>
              <a:t>the</a:t>
            </a:r>
            <a:r>
              <a:rPr lang="en-US" sz="1100" i="1" spc="-15" dirty="0">
                <a:effectLst/>
                <a:latin typeface="Times New Roman" panose="02020603050405020304" pitchFamily="18" charset="0"/>
                <a:ea typeface="Times New Roman" panose="02020603050405020304" pitchFamily="18" charset="0"/>
              </a:rPr>
              <a:t> </a:t>
            </a:r>
            <a:r>
              <a:rPr lang="en-US" sz="1100" i="1" dirty="0">
                <a:effectLst/>
                <a:latin typeface="Times New Roman" panose="02020603050405020304" pitchFamily="18" charset="0"/>
                <a:ea typeface="Times New Roman" panose="02020603050405020304" pitchFamily="18" charset="0"/>
              </a:rPr>
              <a:t>maximum</a:t>
            </a:r>
            <a:r>
              <a:rPr lang="en-US" sz="1100" i="1" spc="-25" dirty="0">
                <a:effectLst/>
                <a:latin typeface="Times New Roman" panose="02020603050405020304" pitchFamily="18" charset="0"/>
                <a:ea typeface="Times New Roman" panose="02020603050405020304" pitchFamily="18" charset="0"/>
              </a:rPr>
              <a:t> </a:t>
            </a:r>
            <a:r>
              <a:rPr lang="en-US" sz="1100" i="1" dirty="0">
                <a:effectLst/>
                <a:latin typeface="Times New Roman" panose="02020603050405020304" pitchFamily="18" charset="0"/>
                <a:ea typeface="Times New Roman" panose="02020603050405020304" pitchFamily="18" charset="0"/>
              </a:rPr>
              <a:t>credit</a:t>
            </a:r>
            <a:r>
              <a:rPr lang="en-US" sz="1100" i="1" spc="-40" dirty="0">
                <a:effectLst/>
                <a:latin typeface="Times New Roman" panose="02020603050405020304" pitchFamily="18" charset="0"/>
                <a:ea typeface="Times New Roman" panose="02020603050405020304" pitchFamily="18" charset="0"/>
              </a:rPr>
              <a:t> </a:t>
            </a:r>
            <a:r>
              <a:rPr lang="en-US" sz="1100" i="1" dirty="0">
                <a:effectLst/>
                <a:latin typeface="Times New Roman" panose="02020603050405020304" pitchFamily="18" charset="0"/>
                <a:ea typeface="Times New Roman" panose="02020603050405020304" pitchFamily="18" charset="0"/>
              </a:rPr>
              <a:t>points</a:t>
            </a:r>
            <a:r>
              <a:rPr lang="en-US" sz="1100" i="1" spc="-30" dirty="0">
                <a:effectLst/>
                <a:latin typeface="Times New Roman" panose="02020603050405020304" pitchFamily="18" charset="0"/>
                <a:ea typeface="Times New Roman" panose="02020603050405020304" pitchFamily="18" charset="0"/>
              </a:rPr>
              <a:t> </a:t>
            </a:r>
            <a:r>
              <a:rPr lang="en-US" sz="1100" i="1" dirty="0">
                <a:effectLst/>
                <a:latin typeface="Times New Roman" panose="02020603050405020304" pitchFamily="18" charset="0"/>
                <a:ea typeface="Times New Roman" panose="02020603050405020304" pitchFamily="18" charset="0"/>
              </a:rPr>
              <a:t>will</a:t>
            </a:r>
            <a:r>
              <a:rPr lang="en-US" sz="1100" i="1" spc="-20" dirty="0">
                <a:effectLst/>
                <a:latin typeface="Times New Roman" panose="02020603050405020304" pitchFamily="18" charset="0"/>
                <a:ea typeface="Times New Roman" panose="02020603050405020304" pitchFamily="18" charset="0"/>
              </a:rPr>
              <a:t> </a:t>
            </a:r>
            <a:r>
              <a:rPr lang="en-US" sz="1100" i="1" dirty="0">
                <a:effectLst/>
                <a:latin typeface="Times New Roman" panose="02020603050405020304" pitchFamily="18" charset="0"/>
                <a:ea typeface="Times New Roman" panose="02020603050405020304" pitchFamily="18" charset="0"/>
              </a:rPr>
              <a:t>be</a:t>
            </a:r>
            <a:r>
              <a:rPr lang="en-US" sz="1100" i="1" spc="-30" dirty="0">
                <a:effectLst/>
                <a:latin typeface="Times New Roman" panose="02020603050405020304" pitchFamily="18" charset="0"/>
                <a:ea typeface="Times New Roman" panose="02020603050405020304" pitchFamily="18" charset="0"/>
              </a:rPr>
              <a:t> </a:t>
            </a:r>
            <a:r>
              <a:rPr lang="en-US" sz="1100" i="1" spc="-10" dirty="0">
                <a:effectLst/>
                <a:latin typeface="Times New Roman" panose="02020603050405020304" pitchFamily="18" charset="0"/>
                <a:ea typeface="Times New Roman" panose="02020603050405020304" pitchFamily="18" charset="0"/>
              </a:rPr>
              <a:t>capped.</a:t>
            </a:r>
            <a:endParaRPr lang="en-US" sz="11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89731754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507405" y="285447"/>
            <a:ext cx="10714777" cy="740636"/>
          </a:xfrm>
        </p:spPr>
        <p:txBody>
          <a:bodyPr>
            <a:normAutofit/>
          </a:bodyPr>
          <a:lstStyle/>
          <a:p>
            <a:r>
              <a:rPr lang="en-US" altLang="zh-HK" b="1" dirty="0">
                <a:solidFill>
                  <a:schemeClr val="accent2"/>
                </a:solidFill>
                <a:latin typeface="Times New Roman" panose="02020603050405020304" pitchFamily="18" charset="0"/>
                <a:cs typeface="Times New Roman" panose="02020603050405020304" pitchFamily="18" charset="0"/>
              </a:rPr>
              <a:t>List of Accredited Programme Providers (APPs)</a:t>
            </a:r>
            <a:endParaRPr lang="zh-HK" altLang="en-US" b="1" dirty="0">
              <a:solidFill>
                <a:schemeClr val="accent2"/>
              </a:solidFill>
              <a:latin typeface="Times New Roman" panose="02020603050405020304" pitchFamily="18" charset="0"/>
              <a:cs typeface="Times New Roman" panose="02020603050405020304" pitchFamily="18" charset="0"/>
            </a:endParaRPr>
          </a:p>
        </p:txBody>
      </p:sp>
      <p:sp>
        <p:nvSpPr>
          <p:cNvPr id="10" name="投影片編號版面配置區 6">
            <a:extLst>
              <a:ext uri="{FF2B5EF4-FFF2-40B4-BE49-F238E27FC236}">
                <a16:creationId xmlns:a16="http://schemas.microsoft.com/office/drawing/2014/main" id="{ECA40B25-BD34-A118-0B77-F264F6A2B20A}"/>
              </a:ext>
            </a:extLst>
          </p:cNvPr>
          <p:cNvSpPr>
            <a:spLocks noGrp="1"/>
          </p:cNvSpPr>
          <p:nvPr>
            <p:ph type="sldNum" sz="quarter" idx="12"/>
          </p:nvPr>
        </p:nvSpPr>
        <p:spPr>
          <a:xfrm>
            <a:off x="10997432" y="6248396"/>
            <a:ext cx="683339" cy="365125"/>
          </a:xfrm>
        </p:spPr>
        <p:txBody>
          <a:bodyPr/>
          <a:lstStyle/>
          <a:p>
            <a:fld id="{C3DFFFC4-0B1A-4EB0-BB4F-760C91EE1A29}" type="slidenum">
              <a:rPr lang="zh-HK" altLang="en-US" sz="1800" b="1" smtClean="0">
                <a:solidFill>
                  <a:srgbClr val="0070C0"/>
                </a:solidFill>
                <a:latin typeface="Times New Roman" panose="02020603050405020304" pitchFamily="18" charset="0"/>
                <a:cs typeface="Times New Roman" panose="02020603050405020304" pitchFamily="18" charset="0"/>
              </a:rPr>
              <a:t>11</a:t>
            </a:fld>
            <a:endParaRPr lang="zh-HK" altLang="en-US" sz="1800" b="1" dirty="0">
              <a:solidFill>
                <a:srgbClr val="0070C0"/>
              </a:solidFill>
              <a:latin typeface="Times New Roman" panose="02020603050405020304" pitchFamily="18" charset="0"/>
              <a:cs typeface="Times New Roman" panose="02020603050405020304" pitchFamily="18" charset="0"/>
            </a:endParaRPr>
          </a:p>
        </p:txBody>
      </p:sp>
      <p:sp>
        <p:nvSpPr>
          <p:cNvPr id="4" name="內容版面配置區 2">
            <a:extLst>
              <a:ext uri="{FF2B5EF4-FFF2-40B4-BE49-F238E27FC236}">
                <a16:creationId xmlns:a16="http://schemas.microsoft.com/office/drawing/2014/main" id="{E87032E0-06B6-65B9-D379-CCE9192EF814}"/>
              </a:ext>
            </a:extLst>
          </p:cNvPr>
          <p:cNvSpPr txBox="1">
            <a:spLocks/>
          </p:cNvSpPr>
          <p:nvPr/>
        </p:nvSpPr>
        <p:spPr>
          <a:xfrm>
            <a:off x="507405" y="1152984"/>
            <a:ext cx="7598370" cy="4968510"/>
          </a:xfrm>
          <a:prstGeom prst="rect">
            <a:avLst/>
          </a:prstGeom>
        </p:spPr>
        <p:txBody>
          <a:bodyPr vert="horz" lIns="91440" tIns="45720" rIns="91440" bIns="45720" rtlCol="0">
            <a:no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marL="514350" indent="-514350">
              <a:buAutoNum type="arabicPeriod"/>
            </a:pPr>
            <a:r>
              <a:rPr lang="en-US" altLang="zh-HK" sz="2600" dirty="0">
                <a:solidFill>
                  <a:schemeClr val="tx1"/>
                </a:solidFill>
                <a:latin typeface="Times New Roman" panose="02020603050405020304" pitchFamily="18" charset="0"/>
                <a:cs typeface="Times New Roman" panose="02020603050405020304" pitchFamily="18" charset="0"/>
              </a:rPr>
              <a:t>The Hospital Authority</a:t>
            </a:r>
          </a:p>
          <a:p>
            <a:pPr marL="514350" indent="-514350">
              <a:buAutoNum type="arabicPeriod"/>
            </a:pPr>
            <a:r>
              <a:rPr lang="en-US" altLang="zh-HK" sz="2600" dirty="0">
                <a:solidFill>
                  <a:schemeClr val="tx1"/>
                </a:solidFill>
                <a:latin typeface="Times New Roman" panose="02020603050405020304" pitchFamily="18" charset="0"/>
                <a:cs typeface="Times New Roman" panose="02020603050405020304" pitchFamily="18" charset="0"/>
              </a:rPr>
              <a:t>The Hong Kong Polytechnic University</a:t>
            </a:r>
          </a:p>
          <a:p>
            <a:pPr marL="514350" indent="-514350">
              <a:buAutoNum type="arabicPeriod"/>
            </a:pPr>
            <a:r>
              <a:rPr lang="en-US" altLang="zh-HK" sz="2600" dirty="0">
                <a:solidFill>
                  <a:schemeClr val="tx1"/>
                </a:solidFill>
                <a:latin typeface="Times New Roman" panose="02020603050405020304" pitchFamily="18" charset="0"/>
                <a:cs typeface="Times New Roman" panose="02020603050405020304" pitchFamily="18" charset="0"/>
              </a:rPr>
              <a:t>The Hong Kong Occupational Therapy Association</a:t>
            </a:r>
          </a:p>
          <a:p>
            <a:pPr marL="514350" indent="-514350">
              <a:buAutoNum type="arabicPeriod"/>
            </a:pPr>
            <a:r>
              <a:rPr lang="en-US" altLang="zh-HK" sz="2600" dirty="0">
                <a:solidFill>
                  <a:schemeClr val="tx1"/>
                </a:solidFill>
                <a:latin typeface="Times New Roman" panose="02020603050405020304" pitchFamily="18" charset="0"/>
                <a:cs typeface="Times New Roman" panose="02020603050405020304" pitchFamily="18" charset="0"/>
              </a:rPr>
              <a:t>SAHK    </a:t>
            </a:r>
          </a:p>
          <a:p>
            <a:pPr marL="514350" indent="-514350">
              <a:buAutoNum type="arabicPeriod"/>
            </a:pPr>
            <a:r>
              <a:rPr lang="en-US" altLang="zh-HK" sz="2600" dirty="0">
                <a:solidFill>
                  <a:schemeClr val="tx1"/>
                </a:solidFill>
                <a:latin typeface="Times New Roman" panose="02020603050405020304" pitchFamily="18" charset="0"/>
                <a:cs typeface="Times New Roman" panose="02020603050405020304" pitchFamily="18" charset="0"/>
              </a:rPr>
              <a:t>Tung Wah College</a:t>
            </a:r>
          </a:p>
          <a:p>
            <a:pPr marL="514350" indent="-514350">
              <a:buAutoNum type="arabicPeriod"/>
            </a:pPr>
            <a:r>
              <a:rPr lang="en-US" altLang="zh-HK" sz="2600" dirty="0">
                <a:solidFill>
                  <a:schemeClr val="tx1"/>
                </a:solidFill>
                <a:latin typeface="Times New Roman" panose="02020603050405020304" pitchFamily="18" charset="0"/>
                <a:cs typeface="Times New Roman" panose="02020603050405020304" pitchFamily="18" charset="0"/>
              </a:rPr>
              <a:t>Hong Kong Alzheimer’s Disease Association</a:t>
            </a:r>
          </a:p>
          <a:p>
            <a:pPr marL="514350" indent="-514350">
              <a:buAutoNum type="arabicPeriod"/>
            </a:pPr>
            <a:r>
              <a:rPr lang="en-US" altLang="zh-HK" sz="2600" dirty="0" err="1">
                <a:solidFill>
                  <a:schemeClr val="tx1"/>
                </a:solidFill>
                <a:latin typeface="Times New Roman" panose="02020603050405020304" pitchFamily="18" charset="0"/>
                <a:cs typeface="Times New Roman" panose="02020603050405020304" pitchFamily="18" charset="0"/>
              </a:rPr>
              <a:t>Heep</a:t>
            </a:r>
            <a:r>
              <a:rPr lang="en-US" altLang="zh-HK" sz="2600" dirty="0">
                <a:solidFill>
                  <a:schemeClr val="tx1"/>
                </a:solidFill>
                <a:latin typeface="Times New Roman" panose="02020603050405020304" pitchFamily="18" charset="0"/>
                <a:cs typeface="Times New Roman" panose="02020603050405020304" pitchFamily="18" charset="0"/>
              </a:rPr>
              <a:t> Hong Society</a:t>
            </a:r>
          </a:p>
        </p:txBody>
      </p:sp>
    </p:spTree>
    <p:extLst>
      <p:ext uri="{BB962C8B-B14F-4D97-AF65-F5344CB8AC3E}">
        <p14:creationId xmlns:p14="http://schemas.microsoft.com/office/powerpoint/2010/main" val="61081709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DF7CFD07-E555-8B91-C852-1410B9414525}"/>
              </a:ext>
            </a:extLst>
          </p:cNvPr>
          <p:cNvSpPr>
            <a:spLocks noGrp="1"/>
          </p:cNvSpPr>
          <p:nvPr>
            <p:ph type="title"/>
          </p:nvPr>
        </p:nvSpPr>
        <p:spPr>
          <a:xfrm>
            <a:off x="677333" y="203200"/>
            <a:ext cx="10768102" cy="1320800"/>
          </a:xfrm>
        </p:spPr>
        <p:txBody>
          <a:bodyPr/>
          <a:lstStyle/>
          <a:p>
            <a:r>
              <a:rPr lang="en-US" altLang="zh-HK" b="1" dirty="0">
                <a:solidFill>
                  <a:schemeClr val="accent2"/>
                </a:solidFill>
                <a:latin typeface="Times New Roman" panose="02020603050405020304" pitchFamily="18" charset="0"/>
                <a:cs typeface="Times New Roman" panose="02020603050405020304" pitchFamily="18" charset="0"/>
              </a:rPr>
              <a:t>CPD points </a:t>
            </a:r>
            <a:r>
              <a:rPr lang="en-US" altLang="zh-HK" b="1" dirty="0" err="1">
                <a:solidFill>
                  <a:schemeClr val="accent2"/>
                </a:solidFill>
                <a:latin typeface="Times New Roman" panose="02020603050405020304" pitchFamily="18" charset="0"/>
                <a:cs typeface="Times New Roman" panose="02020603050405020304" pitchFamily="18" charset="0"/>
              </a:rPr>
              <a:t>v.s</a:t>
            </a:r>
            <a:r>
              <a:rPr lang="en-US" altLang="zh-HK" b="1" dirty="0">
                <a:solidFill>
                  <a:schemeClr val="accent2"/>
                </a:solidFill>
                <a:latin typeface="Times New Roman" panose="02020603050405020304" pitchFamily="18" charset="0"/>
                <a:cs typeface="Times New Roman" panose="02020603050405020304" pitchFamily="18" charset="0"/>
              </a:rPr>
              <a:t>. Duration</a:t>
            </a:r>
            <a:endParaRPr lang="zh-HK" altLang="en-US" b="1" dirty="0">
              <a:solidFill>
                <a:schemeClr val="accent2"/>
              </a:solidFill>
              <a:latin typeface="Times New Roman" panose="02020603050405020304" pitchFamily="18" charset="0"/>
              <a:cs typeface="Times New Roman" panose="02020603050405020304" pitchFamily="18" charset="0"/>
            </a:endParaRPr>
          </a:p>
        </p:txBody>
      </p:sp>
      <p:graphicFrame>
        <p:nvGraphicFramePr>
          <p:cNvPr id="6" name="Content Placeholder 5">
            <a:extLst>
              <a:ext uri="{FF2B5EF4-FFF2-40B4-BE49-F238E27FC236}">
                <a16:creationId xmlns:a16="http://schemas.microsoft.com/office/drawing/2014/main" id="{332BB14C-7546-4D56-E3DF-5893D950AF3A}"/>
              </a:ext>
            </a:extLst>
          </p:cNvPr>
          <p:cNvGraphicFramePr>
            <a:graphicFrameLocks noGrp="1"/>
          </p:cNvGraphicFramePr>
          <p:nvPr>
            <p:ph idx="1"/>
            <p:extLst>
              <p:ext uri="{D42A27DB-BD31-4B8C-83A1-F6EECF244321}">
                <p14:modId xmlns:p14="http://schemas.microsoft.com/office/powerpoint/2010/main" val="500548225"/>
              </p:ext>
            </p:extLst>
          </p:nvPr>
        </p:nvGraphicFramePr>
        <p:xfrm>
          <a:off x="277813" y="1227138"/>
          <a:ext cx="10297669" cy="2895722"/>
        </p:xfrm>
        <a:graphic>
          <a:graphicData uri="http://schemas.openxmlformats.org/drawingml/2006/table">
            <a:tbl>
              <a:tblPr firstRow="1" firstCol="1" bandRow="1">
                <a:tableStyleId>{5C22544A-7EE6-4342-B048-85BDC9FD1C3A}</a:tableStyleId>
              </a:tblPr>
              <a:tblGrid>
                <a:gridCol w="2288714">
                  <a:extLst>
                    <a:ext uri="{9D8B030D-6E8A-4147-A177-3AD203B41FA5}">
                      <a16:colId xmlns:a16="http://schemas.microsoft.com/office/drawing/2014/main" val="3592868428"/>
                    </a:ext>
                  </a:extLst>
                </a:gridCol>
                <a:gridCol w="3968126">
                  <a:extLst>
                    <a:ext uri="{9D8B030D-6E8A-4147-A177-3AD203B41FA5}">
                      <a16:colId xmlns:a16="http://schemas.microsoft.com/office/drawing/2014/main" val="1497356517"/>
                    </a:ext>
                  </a:extLst>
                </a:gridCol>
                <a:gridCol w="4040829">
                  <a:extLst>
                    <a:ext uri="{9D8B030D-6E8A-4147-A177-3AD203B41FA5}">
                      <a16:colId xmlns:a16="http://schemas.microsoft.com/office/drawing/2014/main" val="41436646"/>
                    </a:ext>
                  </a:extLst>
                </a:gridCol>
              </a:tblGrid>
              <a:tr h="798195">
                <a:tc>
                  <a:txBody>
                    <a:bodyPr/>
                    <a:lstStyle/>
                    <a:p>
                      <a:pPr marL="304800" algn="ctr">
                        <a:lnSpc>
                          <a:spcPct val="200000"/>
                        </a:lnSpc>
                      </a:pPr>
                      <a:r>
                        <a:rPr lang="en-US" sz="1800" dirty="0">
                          <a:solidFill>
                            <a:schemeClr val="tx1"/>
                          </a:solidFill>
                          <a:effectLst/>
                          <a:latin typeface="Times New Roman" panose="02020603050405020304" pitchFamily="18" charset="0"/>
                          <a:cs typeface="Times New Roman" panose="02020603050405020304" pitchFamily="18" charset="0"/>
                        </a:rPr>
                        <a:t>Duration </a:t>
                      </a:r>
                    </a:p>
                    <a:p>
                      <a:pPr marL="304800" algn="ctr">
                        <a:lnSpc>
                          <a:spcPct val="200000"/>
                        </a:lnSpc>
                      </a:pPr>
                      <a:r>
                        <a:rPr lang="en-US" sz="1800" dirty="0">
                          <a:solidFill>
                            <a:schemeClr val="tx1"/>
                          </a:solidFill>
                          <a:effectLst/>
                          <a:latin typeface="Times New Roman" panose="02020603050405020304" pitchFamily="18" charset="0"/>
                          <a:cs typeface="Times New Roman" panose="02020603050405020304" pitchFamily="18" charset="0"/>
                        </a:rPr>
                        <a:t>(Minutes)</a:t>
                      </a:r>
                      <a:endParaRPr lang="zh-TW" sz="1800" dirty="0">
                        <a:solidFill>
                          <a:schemeClr val="tx1"/>
                        </a:solidFill>
                        <a:effectLst/>
                        <a:latin typeface="Times New Roman" panose="02020603050405020304" pitchFamily="18" charset="0"/>
                        <a:ea typeface="細明體" panose="02020509000000000000" pitchFamily="49" charset="-120"/>
                        <a:cs typeface="Times New Roman" panose="02020603050405020304" pitchFamily="18" charset="0"/>
                      </a:endParaRPr>
                    </a:p>
                  </a:txBody>
                  <a:tcPr marL="68580" marR="68580" marT="0" marB="0"/>
                </a:tc>
                <a:tc>
                  <a:txBody>
                    <a:bodyPr/>
                    <a:lstStyle/>
                    <a:p>
                      <a:pPr marL="304800" algn="ctr">
                        <a:lnSpc>
                          <a:spcPct val="200000"/>
                        </a:lnSpc>
                      </a:pPr>
                      <a:r>
                        <a:rPr lang="en-US" sz="1800" dirty="0">
                          <a:solidFill>
                            <a:schemeClr val="tx1"/>
                          </a:solidFill>
                          <a:effectLst/>
                          <a:latin typeface="Times New Roman" panose="02020603050405020304" pitchFamily="18" charset="0"/>
                          <a:cs typeface="Times New Roman" panose="02020603050405020304" pitchFamily="18" charset="0"/>
                        </a:rPr>
                        <a:t>CPD Points </a:t>
                      </a:r>
                    </a:p>
                    <a:p>
                      <a:pPr marL="304800" algn="l">
                        <a:lnSpc>
                          <a:spcPct val="200000"/>
                        </a:lnSpc>
                      </a:pPr>
                      <a:r>
                        <a:rPr lang="en-US" sz="1800" dirty="0">
                          <a:solidFill>
                            <a:schemeClr val="tx1"/>
                          </a:solidFill>
                          <a:effectLst/>
                          <a:latin typeface="Times New Roman" panose="02020603050405020304" pitchFamily="18" charset="0"/>
                          <a:cs typeface="Times New Roman" panose="02020603050405020304" pitchFamily="18" charset="0"/>
                        </a:rPr>
                        <a:t>(OT-relevant accredited programs)</a:t>
                      </a:r>
                      <a:endParaRPr lang="zh-TW" sz="1800" dirty="0">
                        <a:solidFill>
                          <a:schemeClr val="tx1"/>
                        </a:solidFill>
                        <a:effectLst/>
                        <a:latin typeface="Times New Roman" panose="02020603050405020304" pitchFamily="18" charset="0"/>
                        <a:ea typeface="細明體" panose="02020509000000000000" pitchFamily="49" charset="-120"/>
                        <a:cs typeface="Times New Roman" panose="02020603050405020304" pitchFamily="18" charset="0"/>
                      </a:endParaRPr>
                    </a:p>
                  </a:txBody>
                  <a:tcPr marL="68580" marR="68580" marT="0" marB="0"/>
                </a:tc>
                <a:tc>
                  <a:txBody>
                    <a:bodyPr/>
                    <a:lstStyle/>
                    <a:p>
                      <a:pPr marL="304800" algn="ctr">
                        <a:lnSpc>
                          <a:spcPct val="200000"/>
                        </a:lnSpc>
                      </a:pPr>
                      <a:r>
                        <a:rPr lang="en-US" altLang="zh-HK" sz="1800" dirty="0">
                          <a:solidFill>
                            <a:schemeClr val="tx1"/>
                          </a:solidFill>
                          <a:effectLst/>
                          <a:latin typeface="Times New Roman" panose="02020603050405020304" pitchFamily="18" charset="0"/>
                          <a:cs typeface="Times New Roman" panose="02020603050405020304" pitchFamily="18" charset="0"/>
                        </a:rPr>
                        <a:t>CPD Points</a:t>
                      </a:r>
                    </a:p>
                    <a:p>
                      <a:pPr marL="304800" algn="ctr">
                        <a:lnSpc>
                          <a:spcPct val="200000"/>
                        </a:lnSpc>
                      </a:pPr>
                      <a:r>
                        <a:rPr lang="en-US" altLang="zh-HK" sz="1800" dirty="0">
                          <a:solidFill>
                            <a:schemeClr val="tx1"/>
                          </a:solidFill>
                          <a:effectLst/>
                          <a:latin typeface="Times New Roman" panose="02020603050405020304" pitchFamily="18" charset="0"/>
                          <a:cs typeface="Times New Roman" panose="02020603050405020304" pitchFamily="18" charset="0"/>
                        </a:rPr>
                        <a:t>(BP-relevant accredited programs)</a:t>
                      </a:r>
                    </a:p>
                  </a:txBody>
                  <a:tcPr marL="68580" marR="68580" marT="0" marB="0"/>
                </a:tc>
                <a:extLst>
                  <a:ext uri="{0D108BD9-81ED-4DB2-BD59-A6C34878D82A}">
                    <a16:rowId xmlns:a16="http://schemas.microsoft.com/office/drawing/2014/main" val="2723038266"/>
                  </a:ext>
                </a:extLst>
              </a:tr>
              <a:tr h="470502">
                <a:tc>
                  <a:txBody>
                    <a:bodyPr/>
                    <a:lstStyle/>
                    <a:p>
                      <a:pPr marL="304800" algn="ctr">
                        <a:lnSpc>
                          <a:spcPct val="200000"/>
                        </a:lnSpc>
                      </a:pPr>
                      <a:r>
                        <a:rPr lang="en-US" sz="1800" dirty="0">
                          <a:solidFill>
                            <a:schemeClr val="tx1"/>
                          </a:solidFill>
                          <a:effectLst/>
                          <a:latin typeface="Times New Roman" panose="02020603050405020304" pitchFamily="18" charset="0"/>
                          <a:cs typeface="Times New Roman" panose="02020603050405020304" pitchFamily="18" charset="0"/>
                        </a:rPr>
                        <a:t>0 – 59</a:t>
                      </a:r>
                      <a:endParaRPr lang="zh-TW" sz="1800" dirty="0">
                        <a:solidFill>
                          <a:schemeClr val="tx1"/>
                        </a:solidFill>
                        <a:effectLst/>
                        <a:latin typeface="Times New Roman" panose="02020603050405020304" pitchFamily="18" charset="0"/>
                        <a:ea typeface="細明體" panose="02020509000000000000" pitchFamily="49" charset="-120"/>
                        <a:cs typeface="Times New Roman" panose="02020603050405020304" pitchFamily="18" charset="0"/>
                      </a:endParaRPr>
                    </a:p>
                  </a:txBody>
                  <a:tcPr marL="68580" marR="68580" marT="0" marB="0"/>
                </a:tc>
                <a:tc>
                  <a:txBody>
                    <a:bodyPr/>
                    <a:lstStyle/>
                    <a:p>
                      <a:pPr marL="304800" algn="ctr">
                        <a:lnSpc>
                          <a:spcPct val="200000"/>
                        </a:lnSpc>
                      </a:pPr>
                      <a:r>
                        <a:rPr lang="en-US" sz="1800" b="1" dirty="0">
                          <a:solidFill>
                            <a:schemeClr val="tx1"/>
                          </a:solidFill>
                          <a:effectLst/>
                          <a:latin typeface="Times New Roman" panose="02020603050405020304" pitchFamily="18" charset="0"/>
                          <a:cs typeface="Times New Roman" panose="02020603050405020304" pitchFamily="18" charset="0"/>
                        </a:rPr>
                        <a:t>0</a:t>
                      </a:r>
                      <a:endParaRPr lang="zh-TW" sz="1800" b="1" dirty="0">
                        <a:solidFill>
                          <a:schemeClr val="tx1"/>
                        </a:solidFill>
                        <a:effectLst/>
                        <a:latin typeface="Times New Roman" panose="02020603050405020304" pitchFamily="18" charset="0"/>
                        <a:ea typeface="細明體" panose="02020509000000000000" pitchFamily="49" charset="-120"/>
                        <a:cs typeface="Times New Roman" panose="02020603050405020304" pitchFamily="18" charset="0"/>
                      </a:endParaRPr>
                    </a:p>
                  </a:txBody>
                  <a:tcPr marL="68580" marR="68580" marT="0" marB="0"/>
                </a:tc>
                <a:tc>
                  <a:txBody>
                    <a:bodyPr/>
                    <a:lstStyle/>
                    <a:p>
                      <a:pPr marL="304800" algn="ctr">
                        <a:lnSpc>
                          <a:spcPct val="200000"/>
                        </a:lnSpc>
                      </a:pPr>
                      <a:r>
                        <a:rPr lang="en-US" altLang="zh-TW" sz="1800" b="1" dirty="0">
                          <a:solidFill>
                            <a:schemeClr val="tx1"/>
                          </a:solidFill>
                          <a:effectLst/>
                          <a:latin typeface="Times New Roman" panose="02020603050405020304" pitchFamily="18" charset="0"/>
                          <a:ea typeface="細明體" panose="02020509000000000000" pitchFamily="49" charset="-120"/>
                          <a:cs typeface="Times New Roman" panose="02020603050405020304" pitchFamily="18" charset="0"/>
                        </a:rPr>
                        <a:t>0</a:t>
                      </a:r>
                      <a:endParaRPr lang="zh-TW" sz="1800" b="1" dirty="0">
                        <a:solidFill>
                          <a:schemeClr val="tx1"/>
                        </a:solidFill>
                        <a:effectLst/>
                        <a:latin typeface="Times New Roman" panose="02020603050405020304" pitchFamily="18" charset="0"/>
                        <a:ea typeface="細明體" panose="02020509000000000000" pitchFamily="49" charset="-120"/>
                        <a:cs typeface="Times New Roman" panose="02020603050405020304" pitchFamily="18" charset="0"/>
                      </a:endParaRPr>
                    </a:p>
                  </a:txBody>
                  <a:tcPr marL="68580" marR="68580" marT="0" marB="0"/>
                </a:tc>
                <a:extLst>
                  <a:ext uri="{0D108BD9-81ED-4DB2-BD59-A6C34878D82A}">
                    <a16:rowId xmlns:a16="http://schemas.microsoft.com/office/drawing/2014/main" val="3899785264"/>
                  </a:ext>
                </a:extLst>
              </a:tr>
              <a:tr h="470502">
                <a:tc>
                  <a:txBody>
                    <a:bodyPr/>
                    <a:lstStyle/>
                    <a:p>
                      <a:pPr marL="304800" algn="ctr">
                        <a:lnSpc>
                          <a:spcPct val="200000"/>
                        </a:lnSpc>
                      </a:pPr>
                      <a:r>
                        <a:rPr lang="en-US" altLang="zh-TW" sz="1800" dirty="0">
                          <a:solidFill>
                            <a:schemeClr val="tx1"/>
                          </a:solidFill>
                          <a:effectLst/>
                          <a:latin typeface="Times New Roman" panose="02020603050405020304" pitchFamily="18" charset="0"/>
                          <a:ea typeface="細明體" panose="02020509000000000000" pitchFamily="49" charset="-120"/>
                          <a:cs typeface="Times New Roman" panose="02020603050405020304" pitchFamily="18" charset="0"/>
                        </a:rPr>
                        <a:t>60 - 74</a:t>
                      </a:r>
                      <a:endParaRPr lang="zh-TW" sz="1800" dirty="0">
                        <a:solidFill>
                          <a:schemeClr val="tx1"/>
                        </a:solidFill>
                        <a:effectLst/>
                        <a:latin typeface="Times New Roman" panose="02020603050405020304" pitchFamily="18" charset="0"/>
                        <a:ea typeface="細明體" panose="02020509000000000000" pitchFamily="49" charset="-120"/>
                        <a:cs typeface="Times New Roman" panose="02020603050405020304" pitchFamily="18" charset="0"/>
                      </a:endParaRPr>
                    </a:p>
                  </a:txBody>
                  <a:tcPr marL="68580" marR="68580" marT="0" marB="0"/>
                </a:tc>
                <a:tc>
                  <a:txBody>
                    <a:bodyPr/>
                    <a:lstStyle/>
                    <a:p>
                      <a:pPr marL="304800" algn="ctr">
                        <a:lnSpc>
                          <a:spcPct val="200000"/>
                        </a:lnSpc>
                      </a:pPr>
                      <a:r>
                        <a:rPr lang="en-US" altLang="zh-TW" sz="1800" b="1" dirty="0">
                          <a:solidFill>
                            <a:schemeClr val="tx1"/>
                          </a:solidFill>
                          <a:effectLst/>
                          <a:latin typeface="Times New Roman" panose="02020603050405020304" pitchFamily="18" charset="0"/>
                          <a:ea typeface="細明體" panose="02020509000000000000" pitchFamily="49" charset="-120"/>
                          <a:cs typeface="Times New Roman" panose="02020603050405020304" pitchFamily="18" charset="0"/>
                        </a:rPr>
                        <a:t>1</a:t>
                      </a:r>
                      <a:endParaRPr lang="zh-TW" sz="1800" b="1" dirty="0">
                        <a:solidFill>
                          <a:schemeClr val="tx1"/>
                        </a:solidFill>
                        <a:effectLst/>
                        <a:latin typeface="Times New Roman" panose="02020603050405020304" pitchFamily="18" charset="0"/>
                        <a:ea typeface="細明體" panose="02020509000000000000" pitchFamily="49" charset="-120"/>
                        <a:cs typeface="Times New Roman" panose="02020603050405020304" pitchFamily="18" charset="0"/>
                      </a:endParaRPr>
                    </a:p>
                  </a:txBody>
                  <a:tcPr marL="68580" marR="68580" marT="0" marB="0"/>
                </a:tc>
                <a:tc>
                  <a:txBody>
                    <a:bodyPr/>
                    <a:lstStyle/>
                    <a:p>
                      <a:pPr marL="304800" algn="ctr">
                        <a:lnSpc>
                          <a:spcPct val="200000"/>
                        </a:lnSpc>
                      </a:pPr>
                      <a:r>
                        <a:rPr lang="en-US" altLang="zh-TW" sz="1800" b="1" dirty="0">
                          <a:solidFill>
                            <a:schemeClr val="tx1"/>
                          </a:solidFill>
                          <a:effectLst/>
                          <a:latin typeface="Times New Roman" panose="02020603050405020304" pitchFamily="18" charset="0"/>
                          <a:ea typeface="細明體" panose="02020509000000000000" pitchFamily="49" charset="-120"/>
                          <a:cs typeface="Times New Roman" panose="02020603050405020304" pitchFamily="18" charset="0"/>
                        </a:rPr>
                        <a:t>0.5</a:t>
                      </a:r>
                      <a:endParaRPr lang="zh-TW" sz="1800" b="1" dirty="0">
                        <a:solidFill>
                          <a:schemeClr val="tx1"/>
                        </a:solidFill>
                        <a:effectLst/>
                        <a:latin typeface="Times New Roman" panose="02020603050405020304" pitchFamily="18" charset="0"/>
                        <a:ea typeface="細明體" panose="02020509000000000000" pitchFamily="49" charset="-120"/>
                        <a:cs typeface="Times New Roman" panose="02020603050405020304" pitchFamily="18" charset="0"/>
                      </a:endParaRPr>
                    </a:p>
                  </a:txBody>
                  <a:tcPr marL="68580" marR="68580" marT="0" marB="0"/>
                </a:tc>
                <a:extLst>
                  <a:ext uri="{0D108BD9-81ED-4DB2-BD59-A6C34878D82A}">
                    <a16:rowId xmlns:a16="http://schemas.microsoft.com/office/drawing/2014/main" val="2565107539"/>
                  </a:ext>
                </a:extLst>
              </a:tr>
              <a:tr h="470502">
                <a:tc>
                  <a:txBody>
                    <a:bodyPr/>
                    <a:lstStyle/>
                    <a:p>
                      <a:pPr marL="304800" algn="ctr">
                        <a:lnSpc>
                          <a:spcPct val="200000"/>
                        </a:lnSpc>
                      </a:pPr>
                      <a:r>
                        <a:rPr lang="en-US" sz="1800" dirty="0">
                          <a:solidFill>
                            <a:schemeClr val="tx1"/>
                          </a:solidFill>
                          <a:effectLst/>
                          <a:latin typeface="Times New Roman" panose="02020603050405020304" pitchFamily="18" charset="0"/>
                          <a:cs typeface="Times New Roman" panose="02020603050405020304" pitchFamily="18" charset="0"/>
                        </a:rPr>
                        <a:t>75 – 104</a:t>
                      </a:r>
                      <a:endParaRPr lang="zh-TW" sz="1800" dirty="0">
                        <a:solidFill>
                          <a:schemeClr val="tx1"/>
                        </a:solidFill>
                        <a:effectLst/>
                        <a:latin typeface="Times New Roman" panose="02020603050405020304" pitchFamily="18" charset="0"/>
                        <a:ea typeface="細明體" panose="02020509000000000000" pitchFamily="49" charset="-120"/>
                        <a:cs typeface="Times New Roman" panose="02020603050405020304" pitchFamily="18" charset="0"/>
                      </a:endParaRPr>
                    </a:p>
                  </a:txBody>
                  <a:tcPr marL="68580" marR="68580" marT="0" marB="0"/>
                </a:tc>
                <a:tc>
                  <a:txBody>
                    <a:bodyPr/>
                    <a:lstStyle/>
                    <a:p>
                      <a:pPr marL="304800" algn="ctr">
                        <a:lnSpc>
                          <a:spcPct val="200000"/>
                        </a:lnSpc>
                      </a:pPr>
                      <a:r>
                        <a:rPr lang="en-US" sz="1800" b="1" dirty="0">
                          <a:solidFill>
                            <a:schemeClr val="tx1"/>
                          </a:solidFill>
                          <a:effectLst/>
                          <a:latin typeface="Times New Roman" panose="02020603050405020304" pitchFamily="18" charset="0"/>
                          <a:cs typeface="Times New Roman" panose="02020603050405020304" pitchFamily="18" charset="0"/>
                        </a:rPr>
                        <a:t>1.5</a:t>
                      </a:r>
                      <a:endParaRPr lang="zh-TW" sz="1800" b="1" dirty="0">
                        <a:solidFill>
                          <a:schemeClr val="tx1"/>
                        </a:solidFill>
                        <a:effectLst/>
                        <a:latin typeface="Times New Roman" panose="02020603050405020304" pitchFamily="18" charset="0"/>
                        <a:ea typeface="細明體" panose="02020509000000000000" pitchFamily="49" charset="-120"/>
                        <a:cs typeface="Times New Roman" panose="02020603050405020304" pitchFamily="18" charset="0"/>
                      </a:endParaRPr>
                    </a:p>
                  </a:txBody>
                  <a:tcPr marL="68580" marR="68580" marT="0" marB="0"/>
                </a:tc>
                <a:tc>
                  <a:txBody>
                    <a:bodyPr/>
                    <a:lstStyle/>
                    <a:p>
                      <a:pPr marL="304800" marR="0" lvl="0" indent="0" algn="ctr" defTabSz="457200" rtl="0" eaLnBrk="1" fontAlgn="auto" latinLnBrk="0" hangingPunct="1">
                        <a:lnSpc>
                          <a:spcPct val="200000"/>
                        </a:lnSpc>
                        <a:spcBef>
                          <a:spcPts val="0"/>
                        </a:spcBef>
                        <a:spcAft>
                          <a:spcPts val="0"/>
                        </a:spcAft>
                        <a:buClrTx/>
                        <a:buSzTx/>
                        <a:buFontTx/>
                        <a:buNone/>
                        <a:tabLst/>
                        <a:defRPr/>
                      </a:pPr>
                      <a:r>
                        <a:rPr lang="en-US" altLang="zh-TW" sz="1800" b="1" dirty="0">
                          <a:solidFill>
                            <a:schemeClr val="tx1"/>
                          </a:solidFill>
                          <a:effectLst/>
                          <a:latin typeface="Times New Roman" panose="02020603050405020304" pitchFamily="18" charset="0"/>
                          <a:ea typeface="細明體" panose="02020509000000000000" pitchFamily="49" charset="-120"/>
                          <a:cs typeface="Times New Roman" panose="02020603050405020304" pitchFamily="18" charset="0"/>
                        </a:rPr>
                        <a:t>1 (round up of 0.75)</a:t>
                      </a:r>
                      <a:endParaRPr lang="zh-TW" altLang="zh-HK" sz="1800" b="1" dirty="0">
                        <a:solidFill>
                          <a:schemeClr val="tx1"/>
                        </a:solidFill>
                        <a:effectLst/>
                        <a:latin typeface="Times New Roman" panose="02020603050405020304" pitchFamily="18" charset="0"/>
                        <a:ea typeface="細明體" panose="02020509000000000000" pitchFamily="49" charset="-120"/>
                        <a:cs typeface="Times New Roman" panose="02020603050405020304" pitchFamily="18" charset="0"/>
                      </a:endParaRPr>
                    </a:p>
                  </a:txBody>
                  <a:tcPr marL="68580" marR="68580" marT="0" marB="0"/>
                </a:tc>
                <a:extLst>
                  <a:ext uri="{0D108BD9-81ED-4DB2-BD59-A6C34878D82A}">
                    <a16:rowId xmlns:a16="http://schemas.microsoft.com/office/drawing/2014/main" val="1652617689"/>
                  </a:ext>
                </a:extLst>
              </a:tr>
              <a:tr h="470502">
                <a:tc>
                  <a:txBody>
                    <a:bodyPr/>
                    <a:lstStyle/>
                    <a:p>
                      <a:pPr marL="304800" algn="ctr">
                        <a:lnSpc>
                          <a:spcPct val="200000"/>
                        </a:lnSpc>
                      </a:pPr>
                      <a:r>
                        <a:rPr lang="en-US" sz="1800" dirty="0">
                          <a:solidFill>
                            <a:schemeClr val="tx1"/>
                          </a:solidFill>
                          <a:effectLst/>
                          <a:latin typeface="Times New Roman" panose="02020603050405020304" pitchFamily="18" charset="0"/>
                          <a:cs typeface="Times New Roman" panose="02020603050405020304" pitchFamily="18" charset="0"/>
                        </a:rPr>
                        <a:t>105 – 120</a:t>
                      </a:r>
                      <a:endParaRPr lang="zh-TW" sz="1800" dirty="0">
                        <a:solidFill>
                          <a:schemeClr val="tx1"/>
                        </a:solidFill>
                        <a:effectLst/>
                        <a:latin typeface="Times New Roman" panose="02020603050405020304" pitchFamily="18" charset="0"/>
                        <a:ea typeface="細明體" panose="02020509000000000000" pitchFamily="49" charset="-120"/>
                        <a:cs typeface="Times New Roman" panose="02020603050405020304" pitchFamily="18" charset="0"/>
                      </a:endParaRPr>
                    </a:p>
                  </a:txBody>
                  <a:tcPr marL="68580" marR="68580" marT="0" marB="0"/>
                </a:tc>
                <a:tc>
                  <a:txBody>
                    <a:bodyPr/>
                    <a:lstStyle/>
                    <a:p>
                      <a:pPr marL="304800" algn="ctr">
                        <a:lnSpc>
                          <a:spcPct val="200000"/>
                        </a:lnSpc>
                      </a:pPr>
                      <a:r>
                        <a:rPr lang="en-US" sz="1800" b="1" dirty="0">
                          <a:solidFill>
                            <a:schemeClr val="tx1"/>
                          </a:solidFill>
                          <a:effectLst/>
                          <a:latin typeface="Times New Roman" panose="02020603050405020304" pitchFamily="18" charset="0"/>
                          <a:cs typeface="Times New Roman" panose="02020603050405020304" pitchFamily="18" charset="0"/>
                        </a:rPr>
                        <a:t>2</a:t>
                      </a:r>
                      <a:endParaRPr lang="zh-TW" sz="1800" b="1" dirty="0">
                        <a:solidFill>
                          <a:schemeClr val="tx1"/>
                        </a:solidFill>
                        <a:effectLst/>
                        <a:latin typeface="Times New Roman" panose="02020603050405020304" pitchFamily="18" charset="0"/>
                        <a:ea typeface="細明體" panose="02020509000000000000" pitchFamily="49" charset="-120"/>
                        <a:cs typeface="Times New Roman" panose="02020603050405020304" pitchFamily="18" charset="0"/>
                      </a:endParaRPr>
                    </a:p>
                  </a:txBody>
                  <a:tcPr marL="68580" marR="68580" marT="0" marB="0"/>
                </a:tc>
                <a:tc>
                  <a:txBody>
                    <a:bodyPr/>
                    <a:lstStyle/>
                    <a:p>
                      <a:pPr marL="304800" algn="ctr">
                        <a:lnSpc>
                          <a:spcPct val="200000"/>
                        </a:lnSpc>
                      </a:pPr>
                      <a:r>
                        <a:rPr lang="en-US" altLang="zh-TW" sz="1800" b="1" dirty="0">
                          <a:solidFill>
                            <a:schemeClr val="tx1"/>
                          </a:solidFill>
                          <a:effectLst/>
                          <a:latin typeface="Times New Roman" panose="02020603050405020304" pitchFamily="18" charset="0"/>
                          <a:ea typeface="細明體" panose="02020509000000000000" pitchFamily="49" charset="-120"/>
                          <a:cs typeface="Times New Roman" panose="02020603050405020304" pitchFamily="18" charset="0"/>
                        </a:rPr>
                        <a:t>1</a:t>
                      </a:r>
                      <a:endParaRPr lang="zh-TW" sz="1800" b="1" dirty="0">
                        <a:solidFill>
                          <a:schemeClr val="tx1"/>
                        </a:solidFill>
                        <a:effectLst/>
                        <a:latin typeface="Times New Roman" panose="02020603050405020304" pitchFamily="18" charset="0"/>
                        <a:ea typeface="細明體" panose="02020509000000000000" pitchFamily="49" charset="-120"/>
                        <a:cs typeface="Times New Roman" panose="02020603050405020304" pitchFamily="18" charset="0"/>
                      </a:endParaRPr>
                    </a:p>
                  </a:txBody>
                  <a:tcPr marL="68580" marR="68580" marT="0" marB="0"/>
                </a:tc>
                <a:extLst>
                  <a:ext uri="{0D108BD9-81ED-4DB2-BD59-A6C34878D82A}">
                    <a16:rowId xmlns:a16="http://schemas.microsoft.com/office/drawing/2014/main" val="3233851458"/>
                  </a:ext>
                </a:extLst>
              </a:tr>
            </a:tbl>
          </a:graphicData>
        </a:graphic>
      </p:graphicFrame>
      <p:sp>
        <p:nvSpPr>
          <p:cNvPr id="8" name="投影片編號版面配置區 6">
            <a:extLst>
              <a:ext uri="{FF2B5EF4-FFF2-40B4-BE49-F238E27FC236}">
                <a16:creationId xmlns:a16="http://schemas.microsoft.com/office/drawing/2014/main" id="{5BB6FA0E-740C-27D6-D8D1-D489DAF35CCE}"/>
              </a:ext>
            </a:extLst>
          </p:cNvPr>
          <p:cNvSpPr txBox="1">
            <a:spLocks/>
          </p:cNvSpPr>
          <p:nvPr/>
        </p:nvSpPr>
        <p:spPr>
          <a:xfrm>
            <a:off x="10997432" y="6248396"/>
            <a:ext cx="683339" cy="365125"/>
          </a:xfrm>
          <a:prstGeom prst="rect">
            <a:avLst/>
          </a:prstGeom>
        </p:spPr>
        <p:txBody>
          <a:bodyPr vert="horz" lIns="91440" tIns="45720" rIns="91440" bIns="45720" rtlCol="0" anchor="ctr"/>
          <a:lstStyle>
            <a:defPPr>
              <a:defRPr lang="en-US"/>
            </a:defPPr>
            <a:lvl1pPr marL="0" algn="r" defTabSz="457200" rtl="0" eaLnBrk="1" latinLnBrk="0" hangingPunct="1">
              <a:defRPr sz="900" kern="1200">
                <a:solidFill>
                  <a:schemeClr val="accent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C3DFFFC4-0B1A-4EB0-BB4F-760C91EE1A29}" type="slidenum">
              <a:rPr lang="zh-HK" altLang="en-US" sz="1800" b="1" smtClean="0">
                <a:solidFill>
                  <a:srgbClr val="0070C0"/>
                </a:solidFill>
                <a:latin typeface="Times New Roman" panose="02020603050405020304" pitchFamily="18" charset="0"/>
                <a:cs typeface="Times New Roman" panose="02020603050405020304" pitchFamily="18" charset="0"/>
              </a:rPr>
              <a:pPr/>
              <a:t>12</a:t>
            </a:fld>
            <a:endParaRPr lang="zh-HK" altLang="en-US" sz="1800" b="1" dirty="0">
              <a:solidFill>
                <a:srgbClr val="0070C0"/>
              </a:solidFill>
              <a:latin typeface="Times New Roman" panose="02020603050405020304" pitchFamily="18" charset="0"/>
              <a:cs typeface="Times New Roman" panose="02020603050405020304" pitchFamily="18" charset="0"/>
            </a:endParaRPr>
          </a:p>
        </p:txBody>
      </p:sp>
      <p:sp>
        <p:nvSpPr>
          <p:cNvPr id="9" name="TextBox 8">
            <a:extLst>
              <a:ext uri="{FF2B5EF4-FFF2-40B4-BE49-F238E27FC236}">
                <a16:creationId xmlns:a16="http://schemas.microsoft.com/office/drawing/2014/main" id="{157768E0-6C31-C099-D3F5-AF75B02699BE}"/>
              </a:ext>
            </a:extLst>
          </p:cNvPr>
          <p:cNvSpPr txBox="1"/>
          <p:nvPr/>
        </p:nvSpPr>
        <p:spPr>
          <a:xfrm>
            <a:off x="277812" y="4399633"/>
            <a:ext cx="10297669" cy="2246769"/>
          </a:xfrm>
          <a:prstGeom prst="rect">
            <a:avLst/>
          </a:prstGeom>
          <a:noFill/>
        </p:spPr>
        <p:txBody>
          <a:bodyPr wrap="square" rtlCol="0">
            <a:spAutoFit/>
          </a:bodyPr>
          <a:lstStyle/>
          <a:p>
            <a:r>
              <a:rPr lang="en-US" sz="2000" dirty="0">
                <a:latin typeface="Times New Roman" panose="02020603050405020304" pitchFamily="18" charset="0"/>
                <a:cs typeface="Times New Roman" panose="02020603050405020304" pitchFamily="18" charset="0"/>
              </a:rPr>
              <a:t>Remarks: 30 or less than 30 minutes would be rounded up to 0.5 hour in calculation, </a:t>
            </a:r>
          </a:p>
          <a:p>
            <a:r>
              <a:rPr lang="en-US" sz="2000" dirty="0">
                <a:latin typeface="Times New Roman" panose="02020603050405020304" pitchFamily="18" charset="0"/>
                <a:cs typeface="Times New Roman" panose="02020603050405020304" pitchFamily="18" charset="0"/>
              </a:rPr>
              <a:t>e.g. 15 minutes would be rounded up to 0.5 hour &amp; 45 minutes would be round up to 1 hour.</a:t>
            </a:r>
            <a:endParaRPr lang="en-US" sz="2000" b="1" dirty="0">
              <a:latin typeface="Times New Roman" panose="02020603050405020304" pitchFamily="18" charset="0"/>
              <a:cs typeface="Times New Roman" panose="02020603050405020304" pitchFamily="18" charset="0"/>
            </a:endParaRPr>
          </a:p>
          <a:p>
            <a:endParaRPr lang="en-US" sz="2000" b="1" dirty="0">
              <a:latin typeface="Times New Roman" panose="02020603050405020304" pitchFamily="18" charset="0"/>
              <a:cs typeface="Times New Roman" panose="02020603050405020304" pitchFamily="18" charset="0"/>
            </a:endParaRPr>
          </a:p>
          <a:p>
            <a:r>
              <a:rPr lang="en-US" sz="2000" b="1" dirty="0">
                <a:latin typeface="Times New Roman" panose="02020603050405020304" pitchFamily="18" charset="0"/>
                <a:cs typeface="Times New Roman" panose="02020603050405020304" pitchFamily="18" charset="0"/>
              </a:rPr>
              <a:t>OT relevant</a:t>
            </a:r>
            <a:r>
              <a:rPr lang="en-US" sz="2000" dirty="0">
                <a:latin typeface="Times New Roman" panose="02020603050405020304" pitchFamily="18" charset="0"/>
                <a:cs typeface="Times New Roman" panose="02020603050405020304" pitchFamily="18" charset="0"/>
              </a:rPr>
              <a:t>: the number of contact hours</a:t>
            </a:r>
            <a:br>
              <a:rPr lang="en-US" sz="2000" dirty="0">
                <a:latin typeface="Times New Roman" panose="02020603050405020304" pitchFamily="18" charset="0"/>
                <a:cs typeface="Times New Roman" panose="02020603050405020304" pitchFamily="18" charset="0"/>
              </a:rPr>
            </a:br>
            <a:r>
              <a:rPr lang="en-US" sz="2000" b="1" dirty="0">
                <a:latin typeface="Times New Roman" panose="02020603050405020304" pitchFamily="18" charset="0"/>
                <a:cs typeface="Times New Roman" panose="02020603050405020304" pitchFamily="18" charset="0"/>
              </a:rPr>
              <a:t>BP relevant</a:t>
            </a:r>
            <a:r>
              <a:rPr lang="en-US" sz="2000" dirty="0">
                <a:latin typeface="Times New Roman" panose="02020603050405020304" pitchFamily="18" charset="0"/>
                <a:cs typeface="Times New Roman" panose="02020603050405020304" pitchFamily="18" charset="0"/>
              </a:rPr>
              <a:t>: the number of contact hours multiplied by 0.5</a:t>
            </a:r>
            <a:br>
              <a:rPr lang="en-US" sz="2000" dirty="0">
                <a:latin typeface="Times New Roman" panose="02020603050405020304" pitchFamily="18" charset="0"/>
                <a:cs typeface="Times New Roman" panose="02020603050405020304" pitchFamily="18" charset="0"/>
              </a:rPr>
            </a:br>
            <a:br>
              <a:rPr lang="en-US" sz="2000" dirty="0">
                <a:latin typeface="Times New Roman" panose="02020603050405020304" pitchFamily="18" charset="0"/>
                <a:cs typeface="Times New Roman" panose="02020603050405020304" pitchFamily="18" charset="0"/>
              </a:rPr>
            </a:br>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3140512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內容版面配置區 2"/>
          <p:cNvSpPr txBox="1">
            <a:spLocks/>
          </p:cNvSpPr>
          <p:nvPr/>
        </p:nvSpPr>
        <p:spPr>
          <a:xfrm>
            <a:off x="834526" y="764457"/>
            <a:ext cx="8596668" cy="3880773"/>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marL="457200" lvl="1" indent="0">
              <a:buFont typeface="Wingdings 3" charset="2"/>
              <a:buNone/>
            </a:pPr>
            <a:endParaRPr lang="en-US" altLang="zh-TW" sz="4400" dirty="0">
              <a:latin typeface="新細明體" panose="02020500000000000000" pitchFamily="18" charset="-120"/>
              <a:ea typeface="新細明體" panose="02020500000000000000" pitchFamily="18" charset="-120"/>
            </a:endParaRPr>
          </a:p>
          <a:p>
            <a:pPr marL="457200" lvl="1" indent="0">
              <a:buFont typeface="Wingdings 3" charset="2"/>
              <a:buNone/>
            </a:pPr>
            <a:endParaRPr lang="en-US" altLang="zh-TW" sz="2000" dirty="0">
              <a:latin typeface="新細明體" panose="02020500000000000000" pitchFamily="18" charset="-120"/>
              <a:ea typeface="新細明體" panose="02020500000000000000" pitchFamily="18" charset="-120"/>
            </a:endParaRPr>
          </a:p>
          <a:p>
            <a:endParaRPr lang="zh-HK" altLang="en-US" dirty="0"/>
          </a:p>
        </p:txBody>
      </p:sp>
      <p:sp>
        <p:nvSpPr>
          <p:cNvPr id="10" name="標題 1">
            <a:extLst>
              <a:ext uri="{FF2B5EF4-FFF2-40B4-BE49-F238E27FC236}">
                <a16:creationId xmlns:a16="http://schemas.microsoft.com/office/drawing/2014/main" id="{CB39AC1F-ED42-2610-7A17-B54FAAE503D3}"/>
              </a:ext>
            </a:extLst>
          </p:cNvPr>
          <p:cNvSpPr>
            <a:spLocks noGrp="1"/>
          </p:cNvSpPr>
          <p:nvPr>
            <p:ph type="title"/>
          </p:nvPr>
        </p:nvSpPr>
        <p:spPr>
          <a:xfrm>
            <a:off x="437717" y="418640"/>
            <a:ext cx="11689628" cy="1320800"/>
          </a:xfrm>
        </p:spPr>
        <p:txBody>
          <a:bodyPr>
            <a:normAutofit/>
          </a:bodyPr>
          <a:lstStyle/>
          <a:p>
            <a:r>
              <a:rPr lang="en-US" altLang="zh-HK" sz="3200" b="1" dirty="0">
                <a:solidFill>
                  <a:schemeClr val="accent2"/>
                </a:solidFill>
                <a:latin typeface="Times New Roman" panose="02020603050405020304" pitchFamily="18" charset="0"/>
                <a:cs typeface="Times New Roman" panose="02020603050405020304" pitchFamily="18" charset="0"/>
              </a:rPr>
              <a:t>Q. Can I be exempted from the Mandatory CPD Scheme?</a:t>
            </a:r>
            <a:endParaRPr lang="zh-HK" altLang="en-US" sz="3200" b="1" dirty="0">
              <a:solidFill>
                <a:schemeClr val="accent2"/>
              </a:solidFill>
              <a:latin typeface="Times New Roman" panose="02020603050405020304" pitchFamily="18" charset="0"/>
              <a:cs typeface="Times New Roman" panose="02020603050405020304" pitchFamily="18" charset="0"/>
            </a:endParaRPr>
          </a:p>
        </p:txBody>
      </p:sp>
      <p:sp>
        <p:nvSpPr>
          <p:cNvPr id="2" name="內容版面配置區 2">
            <a:extLst>
              <a:ext uri="{FF2B5EF4-FFF2-40B4-BE49-F238E27FC236}">
                <a16:creationId xmlns:a16="http://schemas.microsoft.com/office/drawing/2014/main" id="{742BA458-B19A-4B93-E8FF-5DE5FC28A084}"/>
              </a:ext>
            </a:extLst>
          </p:cNvPr>
          <p:cNvSpPr>
            <a:spLocks noGrp="1"/>
          </p:cNvSpPr>
          <p:nvPr>
            <p:ph idx="1"/>
          </p:nvPr>
        </p:nvSpPr>
        <p:spPr>
          <a:xfrm>
            <a:off x="645318" y="1342808"/>
            <a:ext cx="8596668" cy="5372027"/>
          </a:xfrm>
        </p:spPr>
        <p:txBody>
          <a:bodyPr>
            <a:normAutofit/>
          </a:bodyPr>
          <a:lstStyle/>
          <a:p>
            <a:pPr>
              <a:lnSpc>
                <a:spcPct val="100000"/>
              </a:lnSpc>
              <a:buFont typeface="Wingdings" panose="05000000000000000000" pitchFamily="2" charset="2"/>
              <a:buChar char="u"/>
            </a:pPr>
            <a:r>
              <a:rPr lang="en-US" altLang="zh-HK" sz="2400" dirty="0">
                <a:latin typeface="Times New Roman" panose="02020603050405020304" pitchFamily="18" charset="0"/>
                <a:cs typeface="Times New Roman" panose="02020603050405020304" pitchFamily="18" charset="0"/>
              </a:rPr>
              <a:t>	Exemption may be granted if you -</a:t>
            </a:r>
          </a:p>
          <a:p>
            <a:pPr lvl="1"/>
            <a:r>
              <a:rPr lang="en-US" altLang="zh-HK" sz="2400" b="1" dirty="0">
                <a:solidFill>
                  <a:schemeClr val="tx1"/>
                </a:solidFill>
                <a:latin typeface="Times New Roman" panose="02020603050405020304" pitchFamily="18" charset="0"/>
                <a:cs typeface="Times New Roman" panose="02020603050405020304" pitchFamily="18" charset="0"/>
              </a:rPr>
              <a:t>could be certified to have a medical condition or</a:t>
            </a:r>
            <a:r>
              <a:rPr lang="en-US" altLang="zh-HK" sz="2400" b="1" baseline="0" dirty="0">
                <a:solidFill>
                  <a:schemeClr val="tx1"/>
                </a:solidFill>
                <a:latin typeface="Times New Roman" panose="02020603050405020304" pitchFamily="18" charset="0"/>
                <a:cs typeface="Times New Roman" panose="02020603050405020304" pitchFamily="18" charset="0"/>
              </a:rPr>
              <a:t> other circumstances </a:t>
            </a:r>
            <a:r>
              <a:rPr lang="en-US" altLang="zh-HK" sz="2400" b="1" i="0" u="none" strike="noStrike" baseline="0" dirty="0">
                <a:solidFill>
                  <a:schemeClr val="tx1"/>
                </a:solidFill>
                <a:latin typeface="Times New Roman" panose="02020603050405020304" pitchFamily="18" charset="0"/>
              </a:rPr>
              <a:t>restricting your ability to discharge OT duties</a:t>
            </a:r>
            <a:r>
              <a:rPr lang="en-US" altLang="zh-HK" sz="2400" i="0" u="none" strike="noStrike" baseline="0" dirty="0">
                <a:solidFill>
                  <a:schemeClr val="tx1"/>
                </a:solidFill>
                <a:latin typeface="Times New Roman" panose="02020603050405020304" pitchFamily="18" charset="0"/>
              </a:rPr>
              <a:t>, </a:t>
            </a:r>
            <a:r>
              <a:rPr lang="en-US" altLang="zh-HK" sz="2400" dirty="0">
                <a:solidFill>
                  <a:schemeClr val="tx1"/>
                </a:solidFill>
                <a:latin typeface="Times New Roman" panose="02020603050405020304" pitchFamily="18" charset="0"/>
                <a:cs typeface="Times New Roman" panose="02020603050405020304" pitchFamily="18" charset="0"/>
              </a:rPr>
              <a:t>which the Board considers as</a:t>
            </a:r>
            <a:r>
              <a:rPr lang="en-US" altLang="zh-HK" sz="2400" baseline="0" dirty="0">
                <a:solidFill>
                  <a:schemeClr val="tx1"/>
                </a:solidFill>
                <a:latin typeface="Times New Roman" panose="02020603050405020304" pitchFamily="18" charset="0"/>
                <a:cs typeface="Times New Roman" panose="02020603050405020304" pitchFamily="18" charset="0"/>
              </a:rPr>
              <a:t> acceptable reasons for exemptions from </a:t>
            </a:r>
            <a:r>
              <a:rPr lang="en-US" altLang="zh-HK" sz="2400" dirty="0">
                <a:solidFill>
                  <a:schemeClr val="tx1"/>
                </a:solidFill>
                <a:latin typeface="Times New Roman" panose="02020603050405020304" pitchFamily="18" charset="0"/>
                <a:cs typeface="Times New Roman" panose="02020603050405020304" pitchFamily="18" charset="0"/>
              </a:rPr>
              <a:t>CPD (e.g. </a:t>
            </a:r>
            <a:r>
              <a:rPr lang="en-US" altLang="zh-HK" sz="2400" kern="1200" dirty="0">
                <a:solidFill>
                  <a:schemeClr val="tx1"/>
                </a:solidFill>
                <a:latin typeface="Times New Roman" panose="02020603050405020304" pitchFamily="18" charset="0"/>
                <a:cs typeface="Times New Roman" panose="02020603050405020304" pitchFamily="18" charset="0"/>
              </a:rPr>
              <a:t>Prolonged Illness and Permanent Disability)</a:t>
            </a:r>
            <a:r>
              <a:rPr lang="en-US" altLang="zh-HK" sz="2400" dirty="0">
                <a:solidFill>
                  <a:schemeClr val="tx1"/>
                </a:solidFill>
                <a:latin typeface="Times New Roman" panose="02020603050405020304" pitchFamily="18" charset="0"/>
                <a:cs typeface="Times New Roman" panose="02020603050405020304" pitchFamily="18" charset="0"/>
              </a:rPr>
              <a:t>.</a:t>
            </a:r>
          </a:p>
          <a:p>
            <a:pPr>
              <a:buFont typeface="Wingdings" panose="05000000000000000000" pitchFamily="2" charset="2"/>
              <a:buChar char="u"/>
            </a:pPr>
            <a:r>
              <a:rPr lang="en-US" altLang="zh-HK" sz="2400" dirty="0">
                <a:solidFill>
                  <a:schemeClr val="tx1"/>
                </a:solidFill>
                <a:latin typeface="Times New Roman" panose="02020603050405020304" pitchFamily="18" charset="0"/>
                <a:cs typeface="Times New Roman" panose="02020603050405020304" pitchFamily="18" charset="0"/>
              </a:rPr>
              <a:t>A registrant should submit application of exemption to the OT Board for consideration on </a:t>
            </a:r>
            <a:r>
              <a:rPr lang="en-US" altLang="zh-HK" sz="2400" u="sng" dirty="0">
                <a:solidFill>
                  <a:schemeClr val="tx1"/>
                </a:solidFill>
                <a:latin typeface="Times New Roman" panose="02020603050405020304" pitchFamily="18" charset="0"/>
                <a:cs typeface="Times New Roman" panose="02020603050405020304" pitchFamily="18" charset="0"/>
              </a:rPr>
              <a:t>a case-by-case basis</a:t>
            </a:r>
            <a:r>
              <a:rPr lang="en-US" altLang="zh-HK" sz="2400" dirty="0">
                <a:solidFill>
                  <a:schemeClr val="tx1"/>
                </a:solidFill>
                <a:latin typeface="Times New Roman" panose="02020603050405020304" pitchFamily="18" charset="0"/>
                <a:cs typeface="Times New Roman" panose="02020603050405020304" pitchFamily="18" charset="0"/>
              </a:rPr>
              <a:t>.</a:t>
            </a:r>
            <a:endParaRPr lang="zh-HK" altLang="en-US" sz="2400" dirty="0">
              <a:solidFill>
                <a:schemeClr val="tx1"/>
              </a:solidFill>
              <a:latin typeface="Times New Roman" panose="02020603050405020304" pitchFamily="18" charset="0"/>
              <a:cs typeface="Times New Roman" panose="02020603050405020304" pitchFamily="18" charset="0"/>
            </a:endParaRPr>
          </a:p>
          <a:p>
            <a:pPr lvl="1"/>
            <a:endParaRPr lang="en-US" altLang="zh-HK" sz="2400" dirty="0">
              <a:latin typeface="Times New Roman" panose="02020603050405020304" pitchFamily="18" charset="0"/>
              <a:cs typeface="Times New Roman" panose="02020603050405020304" pitchFamily="18" charset="0"/>
            </a:endParaRPr>
          </a:p>
          <a:p>
            <a:pPr marL="0" indent="0">
              <a:buNone/>
            </a:pPr>
            <a:endParaRPr lang="zh-HK" altLang="en-US" sz="2400" dirty="0">
              <a:latin typeface="Times New Roman" panose="02020603050405020304" pitchFamily="18" charset="0"/>
              <a:cs typeface="Times New Roman" panose="02020603050405020304" pitchFamily="18" charset="0"/>
            </a:endParaRPr>
          </a:p>
        </p:txBody>
      </p:sp>
      <p:sp>
        <p:nvSpPr>
          <p:cNvPr id="8" name="投影片編號版面配置區 6">
            <a:extLst>
              <a:ext uri="{FF2B5EF4-FFF2-40B4-BE49-F238E27FC236}">
                <a16:creationId xmlns:a16="http://schemas.microsoft.com/office/drawing/2014/main" id="{10219FE5-D6E8-0194-48CC-8A33C914401E}"/>
              </a:ext>
            </a:extLst>
          </p:cNvPr>
          <p:cNvSpPr>
            <a:spLocks noGrp="1"/>
          </p:cNvSpPr>
          <p:nvPr>
            <p:ph type="sldNum" sz="quarter" idx="12"/>
          </p:nvPr>
        </p:nvSpPr>
        <p:spPr>
          <a:xfrm>
            <a:off x="10997432" y="6248396"/>
            <a:ext cx="683339" cy="365125"/>
          </a:xfrm>
        </p:spPr>
        <p:txBody>
          <a:bodyPr/>
          <a:lstStyle/>
          <a:p>
            <a:fld id="{C3DFFFC4-0B1A-4EB0-BB4F-760C91EE1A29}" type="slidenum">
              <a:rPr lang="zh-HK" altLang="en-US" sz="1800" b="1" smtClean="0">
                <a:solidFill>
                  <a:srgbClr val="0070C0"/>
                </a:solidFill>
                <a:latin typeface="Times New Roman" panose="02020603050405020304" pitchFamily="18" charset="0"/>
                <a:cs typeface="Times New Roman" panose="02020603050405020304" pitchFamily="18" charset="0"/>
              </a:rPr>
              <a:t>13</a:t>
            </a:fld>
            <a:endParaRPr lang="zh-HK" altLang="en-US" sz="1800" b="1" dirty="0">
              <a:solidFill>
                <a:srgbClr val="0070C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3675353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內容版面配置區 2"/>
          <p:cNvSpPr txBox="1">
            <a:spLocks/>
          </p:cNvSpPr>
          <p:nvPr/>
        </p:nvSpPr>
        <p:spPr>
          <a:xfrm>
            <a:off x="834526" y="764457"/>
            <a:ext cx="8596668" cy="3880773"/>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marL="457200" lvl="1" indent="0">
              <a:buFont typeface="Wingdings 3" charset="2"/>
              <a:buNone/>
            </a:pPr>
            <a:endParaRPr lang="en-US" altLang="zh-TW" sz="4400" dirty="0">
              <a:latin typeface="新細明體" panose="02020500000000000000" pitchFamily="18" charset="-120"/>
              <a:ea typeface="新細明體" panose="02020500000000000000" pitchFamily="18" charset="-120"/>
            </a:endParaRPr>
          </a:p>
          <a:p>
            <a:pPr marL="457200" lvl="1" indent="0">
              <a:buFont typeface="Wingdings 3" charset="2"/>
              <a:buNone/>
            </a:pPr>
            <a:endParaRPr lang="en-US" altLang="zh-TW" sz="2000" dirty="0">
              <a:latin typeface="新細明體" panose="02020500000000000000" pitchFamily="18" charset="-120"/>
              <a:ea typeface="新細明體" panose="02020500000000000000" pitchFamily="18" charset="-120"/>
            </a:endParaRPr>
          </a:p>
          <a:p>
            <a:endParaRPr lang="zh-HK" altLang="en-US" dirty="0"/>
          </a:p>
        </p:txBody>
      </p:sp>
      <p:sp>
        <p:nvSpPr>
          <p:cNvPr id="10" name="標題 1">
            <a:extLst>
              <a:ext uri="{FF2B5EF4-FFF2-40B4-BE49-F238E27FC236}">
                <a16:creationId xmlns:a16="http://schemas.microsoft.com/office/drawing/2014/main" id="{CB39AC1F-ED42-2610-7A17-B54FAAE503D3}"/>
              </a:ext>
            </a:extLst>
          </p:cNvPr>
          <p:cNvSpPr>
            <a:spLocks noGrp="1"/>
          </p:cNvSpPr>
          <p:nvPr>
            <p:ph type="title"/>
          </p:nvPr>
        </p:nvSpPr>
        <p:spPr>
          <a:xfrm>
            <a:off x="391181" y="517236"/>
            <a:ext cx="10396892" cy="1320800"/>
          </a:xfrm>
        </p:spPr>
        <p:txBody>
          <a:bodyPr>
            <a:normAutofit fontScale="90000"/>
          </a:bodyPr>
          <a:lstStyle/>
          <a:p>
            <a:r>
              <a:rPr lang="en-US" altLang="zh-HK" sz="3200" b="1" dirty="0">
                <a:solidFill>
                  <a:schemeClr val="accent2"/>
                </a:solidFill>
                <a:latin typeface="Times New Roman" panose="02020603050405020304" pitchFamily="18" charset="0"/>
                <a:cs typeface="Times New Roman" panose="02020603050405020304" pitchFamily="18" charset="0"/>
              </a:rPr>
              <a:t>Q. How can I track the progress and report my CPD points?</a:t>
            </a:r>
            <a:br>
              <a:rPr lang="en-US" altLang="zh-HK" sz="3200" b="1" dirty="0">
                <a:solidFill>
                  <a:schemeClr val="accent2"/>
                </a:solidFill>
                <a:latin typeface="Times New Roman" panose="02020603050405020304" pitchFamily="18" charset="0"/>
                <a:cs typeface="Times New Roman" panose="02020603050405020304" pitchFamily="18" charset="0"/>
              </a:rPr>
            </a:br>
            <a:endParaRPr lang="zh-HK" altLang="en-US" sz="3200" b="1" dirty="0">
              <a:solidFill>
                <a:schemeClr val="accent2"/>
              </a:solidFill>
              <a:latin typeface="Times New Roman" panose="02020603050405020304" pitchFamily="18" charset="0"/>
              <a:cs typeface="Times New Roman" panose="02020603050405020304" pitchFamily="18" charset="0"/>
            </a:endParaRPr>
          </a:p>
        </p:txBody>
      </p:sp>
      <p:sp>
        <p:nvSpPr>
          <p:cNvPr id="2" name="內容版面配置區 2">
            <a:extLst>
              <a:ext uri="{FF2B5EF4-FFF2-40B4-BE49-F238E27FC236}">
                <a16:creationId xmlns:a16="http://schemas.microsoft.com/office/drawing/2014/main" id="{742BA458-B19A-4B93-E8FF-5DE5FC28A084}"/>
              </a:ext>
            </a:extLst>
          </p:cNvPr>
          <p:cNvSpPr>
            <a:spLocks noGrp="1"/>
          </p:cNvSpPr>
          <p:nvPr>
            <p:ph idx="1"/>
          </p:nvPr>
        </p:nvSpPr>
        <p:spPr>
          <a:xfrm>
            <a:off x="293121" y="1293091"/>
            <a:ext cx="11313524" cy="5159467"/>
          </a:xfrm>
        </p:spPr>
        <p:txBody>
          <a:bodyPr>
            <a:normAutofit fontScale="92500"/>
          </a:bodyPr>
          <a:lstStyle/>
          <a:p>
            <a:pPr lvl="1"/>
            <a:r>
              <a:rPr lang="en-US" altLang="zh-HK" sz="2400" dirty="0">
                <a:latin typeface="Times New Roman" panose="02020603050405020304" pitchFamily="18" charset="0"/>
                <a:cs typeface="Times New Roman" panose="02020603050405020304" pitchFamily="18" charset="0"/>
              </a:rPr>
              <a:t>Registrants will be required to submit their CPD attainment every three years on the same occasion when they renew their </a:t>
            </a:r>
            <a:r>
              <a:rPr lang="en-US" altLang="zh-HK" sz="2400" dirty="0" err="1">
                <a:latin typeface="Times New Roman" panose="02020603050405020304" pitchFamily="18" charset="0"/>
                <a:cs typeface="Times New Roman" panose="02020603050405020304" pitchFamily="18" charset="0"/>
              </a:rPr>
              <a:t>practising</a:t>
            </a:r>
            <a:r>
              <a:rPr lang="en-US" altLang="zh-HK" sz="2400" dirty="0">
                <a:latin typeface="Times New Roman" panose="02020603050405020304" pitchFamily="18" charset="0"/>
                <a:cs typeface="Times New Roman" panose="02020603050405020304" pitchFamily="18" charset="0"/>
              </a:rPr>
              <a:t> certificate.</a:t>
            </a:r>
          </a:p>
          <a:p>
            <a:pPr lvl="1"/>
            <a:endParaRPr lang="en-US" altLang="zh-HK" sz="2400" dirty="0">
              <a:latin typeface="Times New Roman" panose="02020603050405020304" pitchFamily="18" charset="0"/>
              <a:cs typeface="Times New Roman" panose="02020603050405020304" pitchFamily="18" charset="0"/>
            </a:endParaRPr>
          </a:p>
          <a:p>
            <a:pPr lvl="1"/>
            <a:r>
              <a:rPr lang="en-US" altLang="zh-HK" sz="2400" dirty="0">
                <a:latin typeface="Times New Roman" panose="02020603050405020304" pitchFamily="18" charset="0"/>
                <a:cs typeface="Times New Roman" panose="02020603050405020304" pitchFamily="18" charset="0"/>
              </a:rPr>
              <a:t>The </a:t>
            </a:r>
            <a:r>
              <a:rPr lang="en-US" altLang="zh-HK" sz="2400" b="1" dirty="0">
                <a:latin typeface="Times New Roman" panose="02020603050405020304" pitchFamily="18" charset="0"/>
                <a:cs typeface="Times New Roman" panose="02020603050405020304" pitchFamily="18" charset="0"/>
              </a:rPr>
              <a:t>Record Sheet of CPD Programs/Activities</a:t>
            </a:r>
            <a:r>
              <a:rPr lang="en-US" altLang="zh-HK" sz="2400" dirty="0">
                <a:latin typeface="Times New Roman" panose="02020603050405020304" pitchFamily="18" charset="0"/>
                <a:cs typeface="Times New Roman" panose="02020603050405020304" pitchFamily="18" charset="0"/>
              </a:rPr>
              <a:t> attended </a:t>
            </a:r>
            <a:r>
              <a:rPr lang="en-US" altLang="zh-HK" sz="2400" dirty="0">
                <a:solidFill>
                  <a:schemeClr val="tx1"/>
                </a:solidFill>
                <a:latin typeface="Times New Roman" panose="02020603050405020304" pitchFamily="18" charset="0"/>
                <a:cs typeface="Times New Roman" panose="02020603050405020304" pitchFamily="18" charset="0"/>
              </a:rPr>
              <a:t>will be </a:t>
            </a:r>
            <a:r>
              <a:rPr lang="en-US" altLang="zh-HK" sz="2400" dirty="0">
                <a:latin typeface="Times New Roman" panose="02020603050405020304" pitchFamily="18" charset="0"/>
                <a:cs typeface="Times New Roman" panose="02020603050405020304" pitchFamily="18" charset="0"/>
              </a:rPr>
              <a:t>available on the OT Board website.  A table will be provided setting out the CPD years, in which OT registrants may record the CPD points obtained under Activity Categories 1 to 6.</a:t>
            </a:r>
          </a:p>
          <a:p>
            <a:pPr marL="457200" lvl="1" indent="0">
              <a:buNone/>
            </a:pPr>
            <a:endParaRPr lang="en-US" altLang="zh-HK" sz="2400" dirty="0">
              <a:highlight>
                <a:srgbClr val="13DF03"/>
              </a:highlight>
              <a:latin typeface="Times New Roman" panose="02020603050405020304" pitchFamily="18" charset="0"/>
              <a:cs typeface="Times New Roman" panose="02020603050405020304" pitchFamily="18" charset="0"/>
            </a:endParaRPr>
          </a:p>
          <a:p>
            <a:pPr lvl="1"/>
            <a:r>
              <a:rPr lang="en-US" altLang="zh-HK" sz="2400" dirty="0">
                <a:latin typeface="Times New Roman" panose="02020603050405020304" pitchFamily="18" charset="0"/>
                <a:cs typeface="Times New Roman" panose="02020603050405020304" pitchFamily="18" charset="0"/>
              </a:rPr>
              <a:t>OT registrants are required to keep a record by themselves for </a:t>
            </a:r>
            <a:r>
              <a:rPr lang="en-US" altLang="zh-HK" sz="2400" b="1" dirty="0">
                <a:latin typeface="Times New Roman" panose="02020603050405020304" pitchFamily="18" charset="0"/>
                <a:cs typeface="Times New Roman" panose="02020603050405020304" pitchFamily="18" charset="0"/>
              </a:rPr>
              <a:t>at least 7 years</a:t>
            </a:r>
            <a:r>
              <a:rPr lang="en-US" altLang="zh-HK" sz="2400" dirty="0">
                <a:latin typeface="Times New Roman" panose="02020603050405020304" pitchFamily="18" charset="0"/>
                <a:cs typeface="Times New Roman" panose="02020603050405020304" pitchFamily="18" charset="0"/>
              </a:rPr>
              <a:t>, along with supporting evidence (e.g. certificates, letters, documents of attendance</a:t>
            </a:r>
            <a:r>
              <a:rPr lang="en-US" altLang="zh-TW" sz="2400" dirty="0">
                <a:latin typeface="Times New Roman" panose="02020603050405020304" pitchFamily="18" charset="0"/>
                <a:cs typeface="Times New Roman" panose="02020603050405020304" pitchFamily="18" charset="0"/>
              </a:rPr>
              <a:t>, or summary of self-study</a:t>
            </a:r>
            <a:r>
              <a:rPr lang="en-US" altLang="zh-HK" sz="2400" dirty="0">
                <a:latin typeface="Times New Roman" panose="02020603050405020304" pitchFamily="18" charset="0"/>
                <a:cs typeface="Times New Roman" panose="02020603050405020304" pitchFamily="18" charset="0"/>
              </a:rPr>
              <a:t>), as proof of having accumulated the required CPD points for the cycle.</a:t>
            </a:r>
          </a:p>
          <a:p>
            <a:pPr lvl="1"/>
            <a:endParaRPr lang="en-US" altLang="zh-HK" sz="2400" dirty="0">
              <a:latin typeface="Times New Roman" panose="02020603050405020304" pitchFamily="18" charset="0"/>
              <a:cs typeface="Times New Roman" panose="02020603050405020304" pitchFamily="18" charset="0"/>
            </a:endParaRPr>
          </a:p>
          <a:p>
            <a:pPr lvl="1"/>
            <a:r>
              <a:rPr lang="en-US" altLang="zh-HK" sz="2400" dirty="0">
                <a:latin typeface="Times New Roman" panose="02020603050405020304" pitchFamily="18" charset="0"/>
                <a:cs typeface="Times New Roman" panose="02020603050405020304" pitchFamily="18" charset="0"/>
              </a:rPr>
              <a:t>The OT Board may conduct </a:t>
            </a:r>
            <a:r>
              <a:rPr lang="en-US" altLang="zh-HK" sz="2400" b="1" dirty="0">
                <a:latin typeface="Times New Roman" panose="02020603050405020304" pitchFamily="18" charset="0"/>
                <a:cs typeface="Times New Roman" panose="02020603050405020304" pitchFamily="18" charset="0"/>
              </a:rPr>
              <a:t>random check</a:t>
            </a:r>
            <a:r>
              <a:rPr lang="en-US" altLang="zh-HK" sz="2400" dirty="0">
                <a:latin typeface="Times New Roman" panose="02020603050405020304" pitchFamily="18" charset="0"/>
                <a:cs typeface="Times New Roman" panose="02020603050405020304" pitchFamily="18" charset="0"/>
              </a:rPr>
              <a:t> to verify the CPD points reported by registrants.</a:t>
            </a:r>
          </a:p>
          <a:p>
            <a:pPr lvl="1"/>
            <a:endParaRPr lang="en-US" altLang="zh-HK" sz="2400" dirty="0">
              <a:latin typeface="Times New Roman" panose="02020603050405020304" pitchFamily="18" charset="0"/>
              <a:cs typeface="Times New Roman" panose="02020603050405020304" pitchFamily="18" charset="0"/>
            </a:endParaRPr>
          </a:p>
          <a:p>
            <a:pPr marL="457200" lvl="1" indent="0">
              <a:buNone/>
            </a:pPr>
            <a:endParaRPr lang="en-US" altLang="zh-HK" sz="2400" dirty="0">
              <a:latin typeface="Times New Roman" panose="02020603050405020304" pitchFamily="18" charset="0"/>
              <a:cs typeface="Times New Roman" panose="02020603050405020304" pitchFamily="18" charset="0"/>
            </a:endParaRPr>
          </a:p>
        </p:txBody>
      </p:sp>
      <p:sp>
        <p:nvSpPr>
          <p:cNvPr id="8" name="投影片編號版面配置區 6">
            <a:extLst>
              <a:ext uri="{FF2B5EF4-FFF2-40B4-BE49-F238E27FC236}">
                <a16:creationId xmlns:a16="http://schemas.microsoft.com/office/drawing/2014/main" id="{1115DF3C-5DFF-C09A-ACAF-8CD0BB06E31B}"/>
              </a:ext>
            </a:extLst>
          </p:cNvPr>
          <p:cNvSpPr>
            <a:spLocks noGrp="1"/>
          </p:cNvSpPr>
          <p:nvPr>
            <p:ph type="sldNum" sz="quarter" idx="12"/>
          </p:nvPr>
        </p:nvSpPr>
        <p:spPr>
          <a:xfrm>
            <a:off x="10997432" y="6248396"/>
            <a:ext cx="683339" cy="365125"/>
          </a:xfrm>
        </p:spPr>
        <p:txBody>
          <a:bodyPr/>
          <a:lstStyle/>
          <a:p>
            <a:fld id="{C3DFFFC4-0B1A-4EB0-BB4F-760C91EE1A29}" type="slidenum">
              <a:rPr lang="zh-HK" altLang="en-US" sz="1800" b="1" smtClean="0">
                <a:solidFill>
                  <a:srgbClr val="0070C0"/>
                </a:solidFill>
                <a:latin typeface="Times New Roman" panose="02020603050405020304" pitchFamily="18" charset="0"/>
                <a:cs typeface="Times New Roman" panose="02020603050405020304" pitchFamily="18" charset="0"/>
              </a:rPr>
              <a:t>14</a:t>
            </a:fld>
            <a:endParaRPr lang="zh-HK" altLang="en-US" sz="1800" b="1" dirty="0">
              <a:solidFill>
                <a:srgbClr val="0070C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1055617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25" name="內容版面配置區 24">
            <a:extLst>
              <a:ext uri="{FF2B5EF4-FFF2-40B4-BE49-F238E27FC236}">
                <a16:creationId xmlns:a16="http://schemas.microsoft.com/office/drawing/2014/main" id="{8E594976-0F88-77A9-4DBD-8675C1E1C52C}"/>
              </a:ext>
            </a:extLst>
          </p:cNvPr>
          <p:cNvPicPr>
            <a:picLocks noChangeAspect="1"/>
          </p:cNvPicPr>
          <p:nvPr/>
        </p:nvPicPr>
        <p:blipFill>
          <a:blip r:embed="rId2"/>
          <a:stretch>
            <a:fillRect/>
          </a:stretch>
        </p:blipFill>
        <p:spPr>
          <a:xfrm>
            <a:off x="891770" y="921506"/>
            <a:ext cx="8382232" cy="5804694"/>
          </a:xfrm>
          <a:prstGeom prst="rect">
            <a:avLst/>
          </a:prstGeom>
        </p:spPr>
      </p:pic>
      <p:sp>
        <p:nvSpPr>
          <p:cNvPr id="4" name="投影片編號版面配置區 3">
            <a:extLst>
              <a:ext uri="{FF2B5EF4-FFF2-40B4-BE49-F238E27FC236}">
                <a16:creationId xmlns:a16="http://schemas.microsoft.com/office/drawing/2014/main" id="{328AB0D4-CC8C-63E6-7A48-68A2B26D81F8}"/>
              </a:ext>
            </a:extLst>
          </p:cNvPr>
          <p:cNvSpPr>
            <a:spLocks noGrp="1"/>
          </p:cNvSpPr>
          <p:nvPr>
            <p:ph type="sldNum" sz="quarter" idx="12"/>
          </p:nvPr>
        </p:nvSpPr>
        <p:spPr>
          <a:xfrm>
            <a:off x="11300230" y="6361075"/>
            <a:ext cx="683339" cy="365125"/>
          </a:xfrm>
        </p:spPr>
        <p:txBody>
          <a:bodyPr vert="horz" lIns="91440" tIns="45720" rIns="91440" bIns="45720" rtlCol="0">
            <a:noAutofit/>
          </a:bodyPr>
          <a:lstStyle/>
          <a:p>
            <a:pPr>
              <a:spcAft>
                <a:spcPts val="600"/>
              </a:spcAft>
            </a:pPr>
            <a:fld id="{C3DFFFC4-0B1A-4EB0-BB4F-760C91EE1A29}" type="slidenum">
              <a:rPr lang="en-US" altLang="zh-HK" sz="1800" b="1" smtClean="0">
                <a:solidFill>
                  <a:srgbClr val="0070C0"/>
                </a:solidFill>
                <a:latin typeface="Times New Roman" panose="02020603050405020304" pitchFamily="18" charset="0"/>
                <a:cs typeface="Times New Roman" panose="02020603050405020304" pitchFamily="18" charset="0"/>
              </a:rPr>
              <a:pPr>
                <a:spcAft>
                  <a:spcPts val="600"/>
                </a:spcAft>
              </a:pPr>
              <a:t>15</a:t>
            </a:fld>
            <a:endParaRPr lang="en-US" altLang="zh-HK" sz="1800" b="1" dirty="0">
              <a:solidFill>
                <a:srgbClr val="0070C0"/>
              </a:solidFill>
              <a:latin typeface="Times New Roman" panose="02020603050405020304" pitchFamily="18" charset="0"/>
              <a:cs typeface="Times New Roman" panose="02020603050405020304" pitchFamily="18" charset="0"/>
            </a:endParaRPr>
          </a:p>
        </p:txBody>
      </p:sp>
      <p:sp>
        <p:nvSpPr>
          <p:cNvPr id="2" name="標題 1">
            <a:extLst>
              <a:ext uri="{FF2B5EF4-FFF2-40B4-BE49-F238E27FC236}">
                <a16:creationId xmlns:a16="http://schemas.microsoft.com/office/drawing/2014/main" id="{BD615048-5BFC-A2F1-856B-CAF7EC7DFE92}"/>
              </a:ext>
            </a:extLst>
          </p:cNvPr>
          <p:cNvSpPr>
            <a:spLocks noGrp="1"/>
          </p:cNvSpPr>
          <p:nvPr>
            <p:ph type="title"/>
          </p:nvPr>
        </p:nvSpPr>
        <p:spPr>
          <a:xfrm>
            <a:off x="891770" y="121907"/>
            <a:ext cx="6356003" cy="1320800"/>
          </a:xfrm>
        </p:spPr>
        <p:txBody>
          <a:bodyPr vert="horz" lIns="91440" tIns="45720" rIns="91440" bIns="45720" rtlCol="0" anchor="ctr">
            <a:normAutofit/>
          </a:bodyPr>
          <a:lstStyle/>
          <a:p>
            <a:r>
              <a:rPr lang="en-US" dirty="0">
                <a:effectLst>
                  <a:outerShdw blurRad="38100" dist="38100" dir="2700000" algn="tl">
                    <a:srgbClr val="000000">
                      <a:alpha val="43137"/>
                    </a:srgbClr>
                  </a:outerShdw>
                </a:effectLst>
              </a:rPr>
              <a:t>CPD record in HKOTA</a:t>
            </a:r>
          </a:p>
        </p:txBody>
      </p:sp>
      <p:sp>
        <p:nvSpPr>
          <p:cNvPr id="26" name="橢圓 25">
            <a:extLst>
              <a:ext uri="{FF2B5EF4-FFF2-40B4-BE49-F238E27FC236}">
                <a16:creationId xmlns:a16="http://schemas.microsoft.com/office/drawing/2014/main" id="{11D07283-62B1-7DF3-39C1-3D930346CA5F}"/>
              </a:ext>
            </a:extLst>
          </p:cNvPr>
          <p:cNvSpPr/>
          <p:nvPr/>
        </p:nvSpPr>
        <p:spPr>
          <a:xfrm>
            <a:off x="3252355" y="3657599"/>
            <a:ext cx="3325090" cy="332509"/>
          </a:xfrm>
          <a:prstGeom prst="ellipse">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橢圓 26">
            <a:extLst>
              <a:ext uri="{FF2B5EF4-FFF2-40B4-BE49-F238E27FC236}">
                <a16:creationId xmlns:a16="http://schemas.microsoft.com/office/drawing/2014/main" id="{0A163AC8-3B0B-E783-8A4A-FBACE25DC9B5}"/>
              </a:ext>
            </a:extLst>
          </p:cNvPr>
          <p:cNvSpPr/>
          <p:nvPr/>
        </p:nvSpPr>
        <p:spPr>
          <a:xfrm>
            <a:off x="3252354" y="3325090"/>
            <a:ext cx="4561609" cy="332509"/>
          </a:xfrm>
          <a:prstGeom prst="ellipse">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02569966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內容版面配置區 2"/>
          <p:cNvSpPr txBox="1">
            <a:spLocks/>
          </p:cNvSpPr>
          <p:nvPr/>
        </p:nvSpPr>
        <p:spPr>
          <a:xfrm>
            <a:off x="834526" y="764457"/>
            <a:ext cx="8596668" cy="3880773"/>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marL="457200" lvl="1" indent="0">
              <a:buFont typeface="Wingdings 3" charset="2"/>
              <a:buNone/>
            </a:pPr>
            <a:endParaRPr lang="en-US" altLang="zh-TW" sz="4400" dirty="0">
              <a:latin typeface="新細明體" panose="02020500000000000000" pitchFamily="18" charset="-120"/>
              <a:ea typeface="新細明體" panose="02020500000000000000" pitchFamily="18" charset="-120"/>
            </a:endParaRPr>
          </a:p>
          <a:p>
            <a:pPr marL="457200" lvl="1" indent="0">
              <a:buFont typeface="Wingdings 3" charset="2"/>
              <a:buNone/>
            </a:pPr>
            <a:endParaRPr lang="en-US" altLang="zh-TW" sz="2000" dirty="0">
              <a:latin typeface="新細明體" panose="02020500000000000000" pitchFamily="18" charset="-120"/>
              <a:ea typeface="新細明體" panose="02020500000000000000" pitchFamily="18" charset="-120"/>
            </a:endParaRPr>
          </a:p>
          <a:p>
            <a:endParaRPr lang="zh-HK" altLang="en-US" dirty="0"/>
          </a:p>
        </p:txBody>
      </p:sp>
      <p:sp>
        <p:nvSpPr>
          <p:cNvPr id="10" name="標題 1">
            <a:extLst>
              <a:ext uri="{FF2B5EF4-FFF2-40B4-BE49-F238E27FC236}">
                <a16:creationId xmlns:a16="http://schemas.microsoft.com/office/drawing/2014/main" id="{CB39AC1F-ED42-2610-7A17-B54FAAE503D3}"/>
              </a:ext>
            </a:extLst>
          </p:cNvPr>
          <p:cNvSpPr>
            <a:spLocks noGrp="1"/>
          </p:cNvSpPr>
          <p:nvPr>
            <p:ph type="title"/>
          </p:nvPr>
        </p:nvSpPr>
        <p:spPr>
          <a:xfrm>
            <a:off x="463596" y="276585"/>
            <a:ext cx="9027984" cy="1320800"/>
          </a:xfrm>
        </p:spPr>
        <p:txBody>
          <a:bodyPr>
            <a:normAutofit/>
          </a:bodyPr>
          <a:lstStyle/>
          <a:p>
            <a:r>
              <a:rPr lang="en-US" altLang="zh-HK" sz="3200" b="1" dirty="0">
                <a:solidFill>
                  <a:schemeClr val="accent2"/>
                </a:solidFill>
                <a:latin typeface="Times New Roman" panose="02020603050405020304" pitchFamily="18" charset="0"/>
                <a:cs typeface="Times New Roman" panose="02020603050405020304" pitchFamily="18" charset="0"/>
              </a:rPr>
              <a:t>Q. What will happen if I cannot fulfill CPD points by the end of practising certificate renewal?</a:t>
            </a:r>
            <a:endParaRPr lang="zh-HK" altLang="en-US" sz="3200" b="1" dirty="0">
              <a:solidFill>
                <a:schemeClr val="accent2"/>
              </a:solidFill>
              <a:latin typeface="Times New Roman" panose="02020603050405020304" pitchFamily="18" charset="0"/>
              <a:cs typeface="Times New Roman" panose="02020603050405020304" pitchFamily="18" charset="0"/>
            </a:endParaRPr>
          </a:p>
        </p:txBody>
      </p:sp>
      <p:sp>
        <p:nvSpPr>
          <p:cNvPr id="2" name="內容版面配置區 2">
            <a:extLst>
              <a:ext uri="{FF2B5EF4-FFF2-40B4-BE49-F238E27FC236}">
                <a16:creationId xmlns:a16="http://schemas.microsoft.com/office/drawing/2014/main" id="{742BA458-B19A-4B93-E8FF-5DE5FC28A084}"/>
              </a:ext>
            </a:extLst>
          </p:cNvPr>
          <p:cNvSpPr>
            <a:spLocks noGrp="1"/>
          </p:cNvSpPr>
          <p:nvPr>
            <p:ph idx="1"/>
          </p:nvPr>
        </p:nvSpPr>
        <p:spPr>
          <a:xfrm>
            <a:off x="334199" y="1679621"/>
            <a:ext cx="8596668" cy="4523998"/>
          </a:xfrm>
        </p:spPr>
        <p:txBody>
          <a:bodyPr>
            <a:normAutofit/>
          </a:bodyPr>
          <a:lstStyle/>
          <a:p>
            <a:pPr marL="0" indent="0">
              <a:lnSpc>
                <a:spcPct val="100000"/>
              </a:lnSpc>
              <a:buNone/>
            </a:pPr>
            <a:r>
              <a:rPr lang="en-US" altLang="zh-HK" sz="2400" b="1" dirty="0">
                <a:latin typeface="Times New Roman" panose="02020603050405020304" pitchFamily="18" charset="0"/>
                <a:cs typeface="Times New Roman" panose="02020603050405020304" pitchFamily="18" charset="0"/>
              </a:rPr>
              <a:t>	(</a:t>
            </a:r>
            <a:r>
              <a:rPr lang="en-US" altLang="zh-HK" sz="2400" b="1" dirty="0" err="1">
                <a:latin typeface="Times New Roman" panose="02020603050405020304" pitchFamily="18" charset="0"/>
                <a:cs typeface="Times New Roman" panose="02020603050405020304" pitchFamily="18" charset="0"/>
              </a:rPr>
              <a:t>i</a:t>
            </a:r>
            <a:r>
              <a:rPr lang="en-US" altLang="zh-HK" sz="2400" b="1" dirty="0">
                <a:latin typeface="Times New Roman" panose="02020603050405020304" pitchFamily="18" charset="0"/>
                <a:cs typeface="Times New Roman" panose="02020603050405020304" pitchFamily="18" charset="0"/>
              </a:rPr>
              <a:t>) Non-compliance That is Remediable</a:t>
            </a:r>
          </a:p>
          <a:p>
            <a:pPr lvl="1"/>
            <a:r>
              <a:rPr lang="en-US" altLang="zh-HK" sz="2400" dirty="0">
                <a:latin typeface="Times New Roman" panose="02020603050405020304" pitchFamily="18" charset="0"/>
                <a:cs typeface="Times New Roman" panose="02020603050405020304" pitchFamily="18" charset="0"/>
              </a:rPr>
              <a:t>An OT must have achieved </a:t>
            </a:r>
            <a:r>
              <a:rPr lang="en-US" altLang="zh-HK" sz="2400" b="1" dirty="0">
                <a:latin typeface="Times New Roman" panose="02020603050405020304" pitchFamily="18" charset="0"/>
                <a:cs typeface="Times New Roman" panose="02020603050405020304" pitchFamily="18" charset="0"/>
              </a:rPr>
              <a:t>not less than two-thirds </a:t>
            </a:r>
            <a:r>
              <a:rPr lang="en-US" altLang="zh-HK" sz="2400" dirty="0">
                <a:latin typeface="Times New Roman" panose="02020603050405020304" pitchFamily="18" charset="0"/>
                <a:cs typeface="Times New Roman" panose="02020603050405020304" pitchFamily="18" charset="0"/>
              </a:rPr>
              <a:t>of the required number of points for a cycle.</a:t>
            </a:r>
          </a:p>
          <a:p>
            <a:pPr lvl="1"/>
            <a:endParaRPr lang="en-US" altLang="zh-HK" sz="2400" dirty="0">
              <a:latin typeface="Times New Roman" panose="02020603050405020304" pitchFamily="18" charset="0"/>
              <a:cs typeface="Times New Roman" panose="02020603050405020304" pitchFamily="18" charset="0"/>
            </a:endParaRPr>
          </a:p>
          <a:p>
            <a:pPr marL="457200" lvl="1" indent="0">
              <a:buNone/>
            </a:pPr>
            <a:r>
              <a:rPr lang="en-US" altLang="zh-HK" sz="2400" b="1" dirty="0">
                <a:solidFill>
                  <a:schemeClr val="tx2"/>
                </a:solidFill>
                <a:latin typeface="Times New Roman" panose="02020603050405020304" pitchFamily="18" charset="0"/>
                <a:cs typeface="Times New Roman" panose="02020603050405020304" pitchFamily="18" charset="0"/>
              </a:rPr>
              <a:t>(ii) Non-compliance That Is Not Remediable</a:t>
            </a:r>
            <a:endParaRPr lang="en-US" altLang="zh-HK" sz="2400" b="1" dirty="0">
              <a:latin typeface="Times New Roman" panose="02020603050405020304" pitchFamily="18" charset="0"/>
              <a:cs typeface="Times New Roman" panose="02020603050405020304" pitchFamily="18" charset="0"/>
            </a:endParaRPr>
          </a:p>
          <a:p>
            <a:pPr lvl="1"/>
            <a:r>
              <a:rPr lang="en-US" altLang="zh-HK" sz="2400" u="none" dirty="0">
                <a:latin typeface="Times New Roman" panose="02020603050405020304" pitchFamily="18" charset="0"/>
                <a:cs typeface="Times New Roman" panose="02020603050405020304" pitchFamily="18" charset="0"/>
              </a:rPr>
              <a:t>An OT who has obtained </a:t>
            </a:r>
            <a:r>
              <a:rPr lang="en-US" altLang="zh-HK" sz="2400" b="1" u="none" dirty="0">
                <a:latin typeface="Times New Roman" panose="02020603050405020304" pitchFamily="18" charset="0"/>
                <a:cs typeface="Times New Roman" panose="02020603050405020304" pitchFamily="18" charset="0"/>
              </a:rPr>
              <a:t>less than two-thirds </a:t>
            </a:r>
            <a:r>
              <a:rPr lang="en-US" altLang="zh-HK" sz="2400" u="none" dirty="0">
                <a:latin typeface="Times New Roman" panose="02020603050405020304" pitchFamily="18" charset="0"/>
                <a:cs typeface="Times New Roman" panose="02020603050405020304" pitchFamily="18" charset="0"/>
              </a:rPr>
              <a:t>of the required number of points for a cycle </a:t>
            </a:r>
            <a:r>
              <a:rPr lang="en-US" altLang="zh-HK" sz="2400" b="1" u="none" dirty="0">
                <a:latin typeface="Times New Roman" panose="02020603050405020304" pitchFamily="18" charset="0"/>
                <a:cs typeface="Times New Roman" panose="02020603050405020304" pitchFamily="18" charset="0"/>
              </a:rPr>
              <a:t>without acceptable reasons</a:t>
            </a:r>
            <a:r>
              <a:rPr lang="en-US" altLang="zh-HK" sz="2400" u="none" dirty="0">
                <a:latin typeface="Times New Roman" panose="02020603050405020304" pitchFamily="18" charset="0"/>
                <a:cs typeface="Times New Roman" panose="02020603050405020304" pitchFamily="18" charset="0"/>
              </a:rPr>
              <a:t>, no practicing certificates will be issued. </a:t>
            </a:r>
          </a:p>
          <a:p>
            <a:pPr lvl="1"/>
            <a:endParaRPr lang="en-US" altLang="zh-HK" sz="2400" dirty="0">
              <a:latin typeface="Times New Roman" panose="02020603050405020304" pitchFamily="18" charset="0"/>
              <a:cs typeface="Times New Roman" panose="02020603050405020304" pitchFamily="18" charset="0"/>
            </a:endParaRPr>
          </a:p>
          <a:p>
            <a:pPr marL="0" indent="0">
              <a:buNone/>
            </a:pPr>
            <a:endParaRPr lang="zh-HK" altLang="en-US" sz="2400" dirty="0">
              <a:latin typeface="Times New Roman" panose="02020603050405020304" pitchFamily="18" charset="0"/>
              <a:cs typeface="Times New Roman" panose="02020603050405020304" pitchFamily="18" charset="0"/>
            </a:endParaRPr>
          </a:p>
        </p:txBody>
      </p:sp>
      <p:sp>
        <p:nvSpPr>
          <p:cNvPr id="8" name="投影片編號版面配置區 6">
            <a:extLst>
              <a:ext uri="{FF2B5EF4-FFF2-40B4-BE49-F238E27FC236}">
                <a16:creationId xmlns:a16="http://schemas.microsoft.com/office/drawing/2014/main" id="{2F743D68-0DBB-43BA-C59D-8873F0DB8AA7}"/>
              </a:ext>
            </a:extLst>
          </p:cNvPr>
          <p:cNvSpPr>
            <a:spLocks noGrp="1"/>
          </p:cNvSpPr>
          <p:nvPr>
            <p:ph type="sldNum" sz="quarter" idx="12"/>
          </p:nvPr>
        </p:nvSpPr>
        <p:spPr>
          <a:xfrm>
            <a:off x="10997432" y="6248396"/>
            <a:ext cx="683339" cy="365125"/>
          </a:xfrm>
        </p:spPr>
        <p:txBody>
          <a:bodyPr/>
          <a:lstStyle/>
          <a:p>
            <a:fld id="{C3DFFFC4-0B1A-4EB0-BB4F-760C91EE1A29}" type="slidenum">
              <a:rPr lang="zh-HK" altLang="en-US" sz="1800" b="1" smtClean="0">
                <a:solidFill>
                  <a:srgbClr val="0070C0"/>
                </a:solidFill>
                <a:latin typeface="Times New Roman" panose="02020603050405020304" pitchFamily="18" charset="0"/>
                <a:cs typeface="Times New Roman" panose="02020603050405020304" pitchFamily="18" charset="0"/>
              </a:rPr>
              <a:t>16</a:t>
            </a:fld>
            <a:endParaRPr lang="zh-HK" altLang="en-US" sz="1800" b="1" dirty="0">
              <a:solidFill>
                <a:srgbClr val="0070C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8351838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標題 1">
            <a:extLst>
              <a:ext uri="{FF2B5EF4-FFF2-40B4-BE49-F238E27FC236}">
                <a16:creationId xmlns:a16="http://schemas.microsoft.com/office/drawing/2014/main" id="{937A5B14-B358-DAC4-170E-B01A60F3CA14}"/>
              </a:ext>
            </a:extLst>
          </p:cNvPr>
          <p:cNvSpPr txBox="1">
            <a:spLocks/>
          </p:cNvSpPr>
          <p:nvPr/>
        </p:nvSpPr>
        <p:spPr>
          <a:xfrm>
            <a:off x="834526" y="127439"/>
            <a:ext cx="8596668" cy="843419"/>
          </a:xfrm>
          <a:prstGeom prst="rect">
            <a:avLst/>
          </a:prstGeom>
        </p:spPr>
        <p:txBody>
          <a:bodyPr vert="horz" lIns="91440" tIns="45720" rIns="91440" bIns="45720" rtlCol="0" anchor="t">
            <a:norm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altLang="zh-HK" sz="3200" b="1" dirty="0">
                <a:solidFill>
                  <a:schemeClr val="accent2"/>
                </a:solidFill>
                <a:latin typeface="Times New Roman" panose="02020603050405020304" pitchFamily="18" charset="0"/>
                <a:cs typeface="Times New Roman" panose="02020603050405020304" pitchFamily="18" charset="0"/>
              </a:rPr>
              <a:t>Remediable Programme</a:t>
            </a:r>
            <a:endParaRPr lang="en-US" altLang="zh-HK" sz="2800" b="1" dirty="0">
              <a:solidFill>
                <a:schemeClr val="accent2"/>
              </a:solidFill>
              <a:latin typeface="Times New Roman" panose="02020603050405020304" pitchFamily="18" charset="0"/>
              <a:cs typeface="Times New Roman" panose="02020603050405020304" pitchFamily="18" charset="0"/>
            </a:endParaRPr>
          </a:p>
        </p:txBody>
      </p:sp>
      <p:graphicFrame>
        <p:nvGraphicFramePr>
          <p:cNvPr id="2" name="表格 1">
            <a:extLst>
              <a:ext uri="{FF2B5EF4-FFF2-40B4-BE49-F238E27FC236}">
                <a16:creationId xmlns:a16="http://schemas.microsoft.com/office/drawing/2014/main" id="{040F5497-5FAD-F86A-F8D8-26374CA12E0D}"/>
              </a:ext>
            </a:extLst>
          </p:cNvPr>
          <p:cNvGraphicFramePr>
            <a:graphicFrameLocks noGrp="1"/>
          </p:cNvGraphicFramePr>
          <p:nvPr>
            <p:extLst>
              <p:ext uri="{D42A27DB-BD31-4B8C-83A1-F6EECF244321}">
                <p14:modId xmlns:p14="http://schemas.microsoft.com/office/powerpoint/2010/main" val="2282403338"/>
              </p:ext>
            </p:extLst>
          </p:nvPr>
        </p:nvGraphicFramePr>
        <p:xfrm>
          <a:off x="547255" y="664775"/>
          <a:ext cx="10404763" cy="1158240"/>
        </p:xfrm>
        <a:graphic>
          <a:graphicData uri="http://schemas.openxmlformats.org/drawingml/2006/table">
            <a:tbl>
              <a:tblPr firstRow="1" bandRow="1">
                <a:tableStyleId>{5C22544A-7EE6-4342-B048-85BDC9FD1C3A}</a:tableStyleId>
              </a:tblPr>
              <a:tblGrid>
                <a:gridCol w="10404763">
                  <a:extLst>
                    <a:ext uri="{9D8B030D-6E8A-4147-A177-3AD203B41FA5}">
                      <a16:colId xmlns:a16="http://schemas.microsoft.com/office/drawing/2014/main" val="267448292"/>
                    </a:ext>
                  </a:extLst>
                </a:gridCol>
              </a:tblGrid>
              <a:tr h="237908">
                <a:tc>
                  <a:txBody>
                    <a:bodyPr/>
                    <a:lstStyle/>
                    <a:p>
                      <a:pPr algn="l"/>
                      <a:r>
                        <a:rPr lang="en-US" altLang="zh-HK" sz="2000" b="1" dirty="0">
                          <a:solidFill>
                            <a:schemeClr val="tx1"/>
                          </a:solidFill>
                          <a:latin typeface="Times New Roman" panose="02020603050405020304" pitchFamily="18" charset="0"/>
                          <a:cs typeface="Times New Roman" panose="02020603050405020304" pitchFamily="18" charset="0"/>
                        </a:rPr>
                        <a:t>Various remediable scenarios and the </a:t>
                      </a:r>
                      <a:r>
                        <a:rPr lang="en-US" altLang="zh-HK" sz="2400" b="1" dirty="0">
                          <a:solidFill>
                            <a:schemeClr val="tx1"/>
                          </a:solidFill>
                          <a:latin typeface="Times New Roman" panose="02020603050405020304" pitchFamily="18" charset="0"/>
                          <a:cs typeface="Times New Roman" panose="02020603050405020304" pitchFamily="18" charset="0"/>
                        </a:rPr>
                        <a:t>corresponding</a:t>
                      </a:r>
                      <a:r>
                        <a:rPr lang="en-US" altLang="zh-HK" sz="2000" b="1" dirty="0">
                          <a:solidFill>
                            <a:schemeClr val="tx1"/>
                          </a:solidFill>
                          <a:latin typeface="Times New Roman" panose="02020603050405020304" pitchFamily="18" charset="0"/>
                          <a:cs typeface="Times New Roman" panose="02020603050405020304" pitchFamily="18" charset="0"/>
                        </a:rPr>
                        <a:t> additional requirement</a:t>
                      </a:r>
                      <a:endParaRPr lang="zh-HK" altLang="en-US" sz="2000" dirty="0">
                        <a:solidFill>
                          <a:schemeClr val="tx2"/>
                        </a:solidFill>
                        <a:latin typeface="Times New Roman" panose="02020603050405020304" pitchFamily="18" charset="0"/>
                        <a:cs typeface="Times New Roman" panose="02020603050405020304" pitchFamily="18" charset="0"/>
                      </a:endParaRPr>
                    </a:p>
                  </a:txBody>
                  <a:tcPr anchor="ctr"/>
                </a:tc>
                <a:extLst>
                  <a:ext uri="{0D108BD9-81ED-4DB2-BD59-A6C34878D82A}">
                    <a16:rowId xmlns:a16="http://schemas.microsoft.com/office/drawing/2014/main" val="1642096729"/>
                  </a:ext>
                </a:extLst>
              </a:tr>
              <a:tr h="41632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zh-HK" sz="2000" b="0" i="0" u="none" strike="noStrike" kern="1200" cap="none" spc="0" normalizeH="0" baseline="0" noProof="0" dirty="0">
                          <a:ln>
                            <a:noFill/>
                          </a:ln>
                          <a:solidFill>
                            <a:prstClr val="black"/>
                          </a:solidFill>
                          <a:effectLst/>
                          <a:uLnTx/>
                          <a:uFillTx/>
                          <a:latin typeface="Times New Roman" panose="02020603050405020304" pitchFamily="18" charset="0"/>
                          <a:ea typeface="細明體" panose="02020509000000000000" pitchFamily="49" charset="-120"/>
                          <a:cs typeface="+mn-cs"/>
                        </a:rPr>
                        <a:t>If a registrant achieves at least two-thirds of the required CPD points for a cycle but fails to attain the full CPD requirement, they are required to obtain the remaining points in the subsequent cycle. </a:t>
                      </a:r>
                      <a:endParaRPr kumimoji="0" lang="en-US" altLang="zh-HK" sz="2400" b="0" i="0" u="none" strike="noStrike" kern="1200" cap="none" spc="0" normalizeH="0" baseline="0" noProof="0" dirty="0">
                        <a:ln>
                          <a:noFill/>
                        </a:ln>
                        <a:solidFill>
                          <a:prstClr val="black"/>
                        </a:solidFill>
                        <a:effectLst/>
                        <a:uLnTx/>
                        <a:uFillTx/>
                        <a:latin typeface="+mn-lt"/>
                        <a:ea typeface="+mn-ea"/>
                        <a:cs typeface="+mn-cs"/>
                      </a:endParaRPr>
                    </a:p>
                  </a:txBody>
                  <a:tcPr anchor="ctr"/>
                </a:tc>
                <a:extLst>
                  <a:ext uri="{0D108BD9-81ED-4DB2-BD59-A6C34878D82A}">
                    <a16:rowId xmlns:a16="http://schemas.microsoft.com/office/drawing/2014/main" val="4118916619"/>
                  </a:ext>
                </a:extLst>
              </a:tr>
            </a:tbl>
          </a:graphicData>
        </a:graphic>
      </p:graphicFrame>
      <p:sp>
        <p:nvSpPr>
          <p:cNvPr id="5" name="文字方塊 4">
            <a:extLst>
              <a:ext uri="{FF2B5EF4-FFF2-40B4-BE49-F238E27FC236}">
                <a16:creationId xmlns:a16="http://schemas.microsoft.com/office/drawing/2014/main" id="{9179B37E-804F-AC80-796D-3B12FC6C9365}"/>
              </a:ext>
            </a:extLst>
          </p:cNvPr>
          <p:cNvSpPr txBox="1"/>
          <p:nvPr/>
        </p:nvSpPr>
        <p:spPr>
          <a:xfrm>
            <a:off x="7765184" y="2007681"/>
            <a:ext cx="3879562" cy="4524315"/>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pPr marL="285750" indent="-285750">
              <a:buClr>
                <a:schemeClr val="accent1"/>
              </a:buClr>
              <a:buFont typeface="Wingdings 3" panose="05040102010807070707" pitchFamily="18" charset="2"/>
              <a:buChar char="u"/>
            </a:pPr>
            <a:r>
              <a:rPr lang="en-US" altLang="zh-HK" sz="1600" dirty="0">
                <a:latin typeface="Times New Roman" panose="02020603050405020304" pitchFamily="18" charset="0"/>
                <a:cs typeface="Times New Roman" panose="02020603050405020304" pitchFamily="18" charset="0"/>
              </a:rPr>
              <a:t>The remaining CPD points shall be obtained through participation in Category 2 CPD activities.</a:t>
            </a:r>
          </a:p>
          <a:p>
            <a:pPr>
              <a:buClr>
                <a:schemeClr val="accent1"/>
              </a:buClr>
            </a:pPr>
            <a:endParaRPr lang="en-US" altLang="zh-HK" sz="1600" dirty="0">
              <a:latin typeface="Times New Roman" panose="02020603050405020304" pitchFamily="18" charset="0"/>
              <a:ea typeface="細明體" panose="02020509000000000000" pitchFamily="49" charset="-120"/>
              <a:cs typeface="Times New Roman" panose="02020603050405020304" pitchFamily="18" charset="0"/>
            </a:endParaRPr>
          </a:p>
          <a:p>
            <a:pPr marL="285750" indent="-285750">
              <a:buClr>
                <a:schemeClr val="accent1"/>
              </a:buClr>
              <a:buFont typeface="Wingdings 3" panose="05040102010807070707" pitchFamily="18" charset="2"/>
              <a:buChar char="u"/>
            </a:pPr>
            <a:r>
              <a:rPr lang="en-US" altLang="zh-HK" sz="1600" dirty="0">
                <a:effectLst/>
                <a:latin typeface="Times New Roman" panose="02020603050405020304" pitchFamily="18" charset="0"/>
                <a:ea typeface="細明體" panose="02020509000000000000" pitchFamily="49" charset="-120"/>
                <a:cs typeface="Times New Roman" panose="02020603050405020304" pitchFamily="18" charset="0"/>
              </a:rPr>
              <a:t>The remedial </a:t>
            </a:r>
            <a:r>
              <a:rPr lang="en-US" altLang="zh-HK" sz="1600" dirty="0" err="1">
                <a:effectLst/>
                <a:latin typeface="Times New Roman" panose="02020603050405020304" pitchFamily="18" charset="0"/>
                <a:ea typeface="細明體" panose="02020509000000000000" pitchFamily="49" charset="-120"/>
                <a:cs typeface="Times New Roman" panose="02020603050405020304" pitchFamily="18" charset="0"/>
              </a:rPr>
              <a:t>programme</a:t>
            </a:r>
            <a:r>
              <a:rPr lang="en-US" altLang="zh-HK" sz="1600" dirty="0">
                <a:effectLst/>
                <a:latin typeface="Times New Roman" panose="02020603050405020304" pitchFamily="18" charset="0"/>
                <a:ea typeface="細明體" panose="02020509000000000000" pitchFamily="49" charset="-120"/>
                <a:cs typeface="Times New Roman" panose="02020603050405020304" pitchFamily="18" charset="0"/>
              </a:rPr>
              <a:t> shall be completed within the next cycle, as this shall be the final opportunity and</a:t>
            </a:r>
            <a:r>
              <a:rPr lang="en-US" altLang="zh-HK" sz="1600" dirty="0">
                <a:latin typeface="Times New Roman" panose="02020603050405020304" pitchFamily="18" charset="0"/>
                <a:ea typeface="細明體" panose="02020509000000000000" pitchFamily="49" charset="-120"/>
                <a:cs typeface="Times New Roman" panose="02020603050405020304" pitchFamily="18" charset="0"/>
              </a:rPr>
              <a:t> no further extension will be granted.</a:t>
            </a:r>
            <a:endParaRPr lang="en-US" altLang="zh-HK" sz="1600" dirty="0">
              <a:effectLst/>
              <a:latin typeface="Times New Roman" panose="02020603050405020304" pitchFamily="18" charset="0"/>
              <a:ea typeface="細明體" panose="02020509000000000000" pitchFamily="49" charset="-120"/>
              <a:cs typeface="Times New Roman" panose="02020603050405020304" pitchFamily="18" charset="0"/>
            </a:endParaRPr>
          </a:p>
          <a:p>
            <a:endParaRPr lang="en-US" altLang="zh-HK" sz="1600" dirty="0">
              <a:latin typeface="Times New Roman" panose="02020603050405020304" pitchFamily="18" charset="0"/>
              <a:ea typeface="細明體" panose="02020509000000000000" pitchFamily="49" charset="-120"/>
              <a:cs typeface="Times New Roman" panose="02020603050405020304" pitchFamily="18" charset="0"/>
            </a:endParaRPr>
          </a:p>
          <a:p>
            <a:pPr marL="285750" indent="-285750">
              <a:buClr>
                <a:schemeClr val="accent1"/>
              </a:buClr>
              <a:buFont typeface="Wingdings 3" panose="05040102010807070707" pitchFamily="18" charset="2"/>
              <a:buChar char="u"/>
            </a:pPr>
            <a:r>
              <a:rPr lang="en-US" altLang="zh-HK" sz="1600" dirty="0">
                <a:effectLst/>
                <a:latin typeface="Times New Roman" panose="02020603050405020304" pitchFamily="18" charset="0"/>
                <a:ea typeface="細明體" panose="02020509000000000000" pitchFamily="49" charset="-120"/>
                <a:cs typeface="Times New Roman" panose="02020603050405020304" pitchFamily="18" charset="0"/>
              </a:rPr>
              <a:t>The </a:t>
            </a:r>
            <a:r>
              <a:rPr lang="en-US" altLang="zh-HK" sz="1600" dirty="0">
                <a:latin typeface="Times New Roman" panose="02020603050405020304" pitchFamily="18" charset="0"/>
                <a:ea typeface="細明體" panose="02020509000000000000" pitchFamily="49" charset="-120"/>
                <a:cs typeface="Times New Roman" panose="02020603050405020304" pitchFamily="18" charset="0"/>
              </a:rPr>
              <a:t>O</a:t>
            </a:r>
            <a:r>
              <a:rPr lang="en-US" altLang="zh-HK" sz="1600" dirty="0">
                <a:effectLst/>
                <a:latin typeface="Times New Roman" panose="02020603050405020304" pitchFamily="18" charset="0"/>
                <a:ea typeface="細明體" panose="02020509000000000000" pitchFamily="49" charset="-120"/>
                <a:cs typeface="Times New Roman" panose="02020603050405020304" pitchFamily="18" charset="0"/>
              </a:rPr>
              <a:t>T who has failed to make remedy prescribed by the Board for the deficiency without acceptable reasons may then be regarded as a case of noncompliance that is not remediable.</a:t>
            </a:r>
          </a:p>
          <a:p>
            <a:pPr marL="285750" indent="-285750">
              <a:buClr>
                <a:schemeClr val="accent1"/>
              </a:buClr>
              <a:buFont typeface="Wingdings 3" panose="05040102010807070707" pitchFamily="18" charset="2"/>
              <a:buChar char="u"/>
            </a:pPr>
            <a:endParaRPr lang="en-US" altLang="zh-HK" sz="1600" dirty="0">
              <a:effectLst/>
              <a:latin typeface="Times New Roman" panose="02020603050405020304" pitchFamily="18" charset="0"/>
              <a:ea typeface="細明體" panose="02020509000000000000" pitchFamily="49" charset="-120"/>
              <a:cs typeface="Times New Roman" panose="02020603050405020304" pitchFamily="18" charset="0"/>
            </a:endParaRPr>
          </a:p>
          <a:p>
            <a:pPr marL="285750" indent="-285750">
              <a:buClr>
                <a:schemeClr val="accent1"/>
              </a:buClr>
              <a:buFont typeface="Wingdings 3" panose="05040102010807070707" pitchFamily="18" charset="2"/>
              <a:buChar char="u"/>
            </a:pPr>
            <a:r>
              <a:rPr lang="en-US" altLang="zh-HK" sz="1600" dirty="0">
                <a:solidFill>
                  <a:schemeClr val="tx1"/>
                </a:solidFill>
                <a:effectLst/>
                <a:latin typeface="Times New Roman" panose="02020603050405020304" pitchFamily="18" charset="0"/>
                <a:ea typeface="Aptos" panose="020B0004020202020204" pitchFamily="34" charset="0"/>
                <a:cs typeface="Times New Roman" panose="02020603050405020304" pitchFamily="18" charset="0"/>
              </a:rPr>
              <a:t>False reporting may constitute a criminal offence and may result in criminal liability.</a:t>
            </a:r>
            <a:endParaRPr lang="zh-HK" altLang="en-US" sz="1600" dirty="0">
              <a:solidFill>
                <a:schemeClr val="tx1"/>
              </a:solidFill>
              <a:latin typeface="Times New Roman" panose="02020603050405020304" pitchFamily="18" charset="0"/>
              <a:cs typeface="Times New Roman" panose="02020603050405020304" pitchFamily="18" charset="0"/>
            </a:endParaRPr>
          </a:p>
        </p:txBody>
      </p:sp>
      <p:sp>
        <p:nvSpPr>
          <p:cNvPr id="10" name="投影片編號版面配置區 6">
            <a:extLst>
              <a:ext uri="{FF2B5EF4-FFF2-40B4-BE49-F238E27FC236}">
                <a16:creationId xmlns:a16="http://schemas.microsoft.com/office/drawing/2014/main" id="{3C12CDB5-7171-FBB0-BB82-525673BD5723}"/>
              </a:ext>
            </a:extLst>
          </p:cNvPr>
          <p:cNvSpPr>
            <a:spLocks noGrp="1"/>
          </p:cNvSpPr>
          <p:nvPr>
            <p:ph type="sldNum" sz="quarter" idx="12"/>
          </p:nvPr>
        </p:nvSpPr>
        <p:spPr>
          <a:xfrm>
            <a:off x="11373869" y="6351537"/>
            <a:ext cx="683339" cy="365125"/>
          </a:xfrm>
        </p:spPr>
        <p:txBody>
          <a:bodyPr/>
          <a:lstStyle/>
          <a:p>
            <a:fld id="{C3DFFFC4-0B1A-4EB0-BB4F-760C91EE1A29}" type="slidenum">
              <a:rPr lang="zh-HK" altLang="en-US" sz="1800" b="1" smtClean="0">
                <a:solidFill>
                  <a:srgbClr val="0070C0"/>
                </a:solidFill>
                <a:latin typeface="Times New Roman" panose="02020603050405020304" pitchFamily="18" charset="0"/>
                <a:cs typeface="Times New Roman" panose="02020603050405020304" pitchFamily="18" charset="0"/>
              </a:rPr>
              <a:t>17</a:t>
            </a:fld>
            <a:endParaRPr lang="zh-HK" altLang="en-US" sz="1800" b="1" dirty="0">
              <a:solidFill>
                <a:srgbClr val="0070C0"/>
              </a:solidFill>
              <a:latin typeface="Times New Roman" panose="02020603050405020304" pitchFamily="18" charset="0"/>
              <a:cs typeface="Times New Roman" panose="02020603050405020304" pitchFamily="18" charset="0"/>
            </a:endParaRPr>
          </a:p>
        </p:txBody>
      </p:sp>
      <p:graphicFrame>
        <p:nvGraphicFramePr>
          <p:cNvPr id="9" name="Table 8">
            <a:extLst>
              <a:ext uri="{FF2B5EF4-FFF2-40B4-BE49-F238E27FC236}">
                <a16:creationId xmlns:a16="http://schemas.microsoft.com/office/drawing/2014/main" id="{92146E69-EDEC-E50E-5455-FDC7CC681D3D}"/>
              </a:ext>
            </a:extLst>
          </p:cNvPr>
          <p:cNvGraphicFramePr>
            <a:graphicFrameLocks noGrp="1"/>
          </p:cNvGraphicFramePr>
          <p:nvPr>
            <p:extLst>
              <p:ext uri="{D42A27DB-BD31-4B8C-83A1-F6EECF244321}">
                <p14:modId xmlns:p14="http://schemas.microsoft.com/office/powerpoint/2010/main" val="1013365665"/>
              </p:ext>
            </p:extLst>
          </p:nvPr>
        </p:nvGraphicFramePr>
        <p:xfrm>
          <a:off x="547254" y="2007681"/>
          <a:ext cx="7096125" cy="2561350"/>
        </p:xfrm>
        <a:graphic>
          <a:graphicData uri="http://schemas.openxmlformats.org/drawingml/2006/table">
            <a:tbl>
              <a:tblPr firstRow="1" firstCol="1" bandRow="1"/>
              <a:tblGrid>
                <a:gridCol w="1354488">
                  <a:extLst>
                    <a:ext uri="{9D8B030D-6E8A-4147-A177-3AD203B41FA5}">
                      <a16:colId xmlns:a16="http://schemas.microsoft.com/office/drawing/2014/main" val="2866044773"/>
                    </a:ext>
                  </a:extLst>
                </a:gridCol>
                <a:gridCol w="1355319">
                  <a:extLst>
                    <a:ext uri="{9D8B030D-6E8A-4147-A177-3AD203B41FA5}">
                      <a16:colId xmlns:a16="http://schemas.microsoft.com/office/drawing/2014/main" val="3813326539"/>
                    </a:ext>
                  </a:extLst>
                </a:gridCol>
                <a:gridCol w="1355319">
                  <a:extLst>
                    <a:ext uri="{9D8B030D-6E8A-4147-A177-3AD203B41FA5}">
                      <a16:colId xmlns:a16="http://schemas.microsoft.com/office/drawing/2014/main" val="3586976637"/>
                    </a:ext>
                  </a:extLst>
                </a:gridCol>
                <a:gridCol w="3030999">
                  <a:extLst>
                    <a:ext uri="{9D8B030D-6E8A-4147-A177-3AD203B41FA5}">
                      <a16:colId xmlns:a16="http://schemas.microsoft.com/office/drawing/2014/main" val="2707902267"/>
                    </a:ext>
                  </a:extLst>
                </a:gridCol>
              </a:tblGrid>
              <a:tr h="923926">
                <a:tc>
                  <a:txBody>
                    <a:bodyPr/>
                    <a:lstStyle/>
                    <a:p>
                      <a:pPr marL="0" marR="0" algn="ctr">
                        <a:spcBef>
                          <a:spcPts val="1385"/>
                        </a:spcBef>
                        <a:spcAft>
                          <a:spcPts val="0"/>
                        </a:spcAft>
                      </a:pPr>
                      <a:r>
                        <a:rPr lang="en-US" sz="2000" dirty="0">
                          <a:solidFill>
                            <a:schemeClr val="tx1"/>
                          </a:solidFill>
                          <a:effectLst/>
                          <a:latin typeface="Times New Roman" panose="02020603050405020304" pitchFamily="18" charset="0"/>
                          <a:ea typeface="細明體" panose="02020509000000000000" pitchFamily="49" charset="-120"/>
                          <a:cs typeface="Times New Roman" panose="02020603050405020304" pitchFamily="18" charset="0"/>
                        </a:rPr>
                        <a:t>CPD points attained in the 1</a:t>
                      </a:r>
                      <a:r>
                        <a:rPr lang="en-US" sz="2000" baseline="30000" dirty="0">
                          <a:solidFill>
                            <a:schemeClr val="tx1"/>
                          </a:solidFill>
                          <a:effectLst/>
                          <a:latin typeface="Times New Roman" panose="02020603050405020304" pitchFamily="18" charset="0"/>
                          <a:ea typeface="細明體" panose="02020509000000000000" pitchFamily="49" charset="-120"/>
                          <a:cs typeface="Times New Roman" panose="02020603050405020304" pitchFamily="18" charset="0"/>
                        </a:rPr>
                        <a:t>st</a:t>
                      </a:r>
                      <a:r>
                        <a:rPr lang="en-US" sz="2000" dirty="0">
                          <a:solidFill>
                            <a:schemeClr val="tx1"/>
                          </a:solidFill>
                          <a:effectLst/>
                          <a:latin typeface="Times New Roman" panose="02020603050405020304" pitchFamily="18" charset="0"/>
                          <a:ea typeface="細明體" panose="02020509000000000000" pitchFamily="49" charset="-120"/>
                          <a:cs typeface="Times New Roman" panose="02020603050405020304" pitchFamily="18" charset="0"/>
                        </a:rPr>
                        <a:t> Year</a:t>
                      </a:r>
                      <a:endParaRPr lang="en-US" sz="20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spcBef>
                          <a:spcPts val="1385"/>
                        </a:spcBef>
                        <a:spcAft>
                          <a:spcPts val="0"/>
                        </a:spcAft>
                      </a:pPr>
                      <a:r>
                        <a:rPr lang="en-US" sz="2000" dirty="0">
                          <a:solidFill>
                            <a:schemeClr val="tx1"/>
                          </a:solidFill>
                          <a:effectLst/>
                          <a:latin typeface="Times New Roman" panose="02020603050405020304" pitchFamily="18" charset="0"/>
                          <a:ea typeface="細明體" panose="02020509000000000000" pitchFamily="49" charset="-120"/>
                          <a:cs typeface="Times New Roman" panose="02020603050405020304" pitchFamily="18" charset="0"/>
                        </a:rPr>
                        <a:t>CPD points attained in the 2</a:t>
                      </a:r>
                      <a:r>
                        <a:rPr lang="en-US" sz="2000" baseline="30000" dirty="0">
                          <a:solidFill>
                            <a:schemeClr val="tx1"/>
                          </a:solidFill>
                          <a:effectLst/>
                          <a:latin typeface="Times New Roman" panose="02020603050405020304" pitchFamily="18" charset="0"/>
                          <a:ea typeface="細明體" panose="02020509000000000000" pitchFamily="49" charset="-120"/>
                          <a:cs typeface="Times New Roman" panose="02020603050405020304" pitchFamily="18" charset="0"/>
                        </a:rPr>
                        <a:t>nd</a:t>
                      </a:r>
                      <a:r>
                        <a:rPr lang="en-US" sz="2000" dirty="0">
                          <a:solidFill>
                            <a:schemeClr val="tx1"/>
                          </a:solidFill>
                          <a:effectLst/>
                          <a:latin typeface="Times New Roman" panose="02020603050405020304" pitchFamily="18" charset="0"/>
                          <a:ea typeface="細明體" panose="02020509000000000000" pitchFamily="49" charset="-120"/>
                          <a:cs typeface="Times New Roman" panose="02020603050405020304" pitchFamily="18" charset="0"/>
                        </a:rPr>
                        <a:t> Year</a:t>
                      </a:r>
                      <a:endParaRPr lang="en-US" sz="20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spcBef>
                          <a:spcPts val="1385"/>
                        </a:spcBef>
                        <a:spcAft>
                          <a:spcPts val="0"/>
                        </a:spcAft>
                      </a:pPr>
                      <a:r>
                        <a:rPr lang="en-US" sz="2000" dirty="0">
                          <a:solidFill>
                            <a:schemeClr val="tx1"/>
                          </a:solidFill>
                          <a:effectLst/>
                          <a:latin typeface="Times New Roman" panose="02020603050405020304" pitchFamily="18" charset="0"/>
                          <a:ea typeface="細明體" panose="02020509000000000000" pitchFamily="49" charset="-120"/>
                          <a:cs typeface="Times New Roman" panose="02020603050405020304" pitchFamily="18" charset="0"/>
                        </a:rPr>
                        <a:t>CPD points attained in the 3</a:t>
                      </a:r>
                      <a:r>
                        <a:rPr lang="en-US" sz="2000" baseline="30000" dirty="0">
                          <a:solidFill>
                            <a:schemeClr val="tx1"/>
                          </a:solidFill>
                          <a:effectLst/>
                          <a:latin typeface="Times New Roman" panose="02020603050405020304" pitchFamily="18" charset="0"/>
                          <a:ea typeface="細明體" panose="02020509000000000000" pitchFamily="49" charset="-120"/>
                          <a:cs typeface="Times New Roman" panose="02020603050405020304" pitchFamily="18" charset="0"/>
                        </a:rPr>
                        <a:t>rd</a:t>
                      </a:r>
                      <a:r>
                        <a:rPr lang="en-US" sz="2000" dirty="0">
                          <a:solidFill>
                            <a:schemeClr val="tx1"/>
                          </a:solidFill>
                          <a:effectLst/>
                          <a:latin typeface="Times New Roman" panose="02020603050405020304" pitchFamily="18" charset="0"/>
                          <a:ea typeface="細明體" panose="02020509000000000000" pitchFamily="49" charset="-120"/>
                          <a:cs typeface="Times New Roman" panose="02020603050405020304" pitchFamily="18" charset="0"/>
                        </a:rPr>
                        <a:t> Year</a:t>
                      </a:r>
                      <a:endParaRPr lang="en-US" sz="20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spcBef>
                          <a:spcPts val="1385"/>
                        </a:spcBef>
                        <a:spcAft>
                          <a:spcPts val="0"/>
                        </a:spcAft>
                      </a:pPr>
                      <a:r>
                        <a:rPr lang="en-US" sz="2000" b="1" dirty="0">
                          <a:solidFill>
                            <a:schemeClr val="tx1"/>
                          </a:solidFill>
                          <a:effectLst/>
                          <a:latin typeface="Times New Roman" panose="02020603050405020304" pitchFamily="18" charset="0"/>
                          <a:ea typeface="細明體" panose="02020509000000000000" pitchFamily="49" charset="-120"/>
                          <a:cs typeface="Times New Roman" panose="02020603050405020304" pitchFamily="18" charset="0"/>
                        </a:rPr>
                        <a:t>Additional </a:t>
                      </a:r>
                      <a:r>
                        <a:rPr lang="en-HK" sz="2000" dirty="0">
                          <a:solidFill>
                            <a:schemeClr val="tx1"/>
                          </a:solidFill>
                          <a:effectLst/>
                          <a:latin typeface="Times New Roman" panose="02020603050405020304" pitchFamily="18" charset="0"/>
                          <a:ea typeface="細明體" panose="02020509000000000000" pitchFamily="49" charset="-120"/>
                          <a:cs typeface="Times New Roman" panose="02020603050405020304" pitchFamily="18" charset="0"/>
                        </a:rPr>
                        <a:t>CPD points required in the next cycle</a:t>
                      </a:r>
                      <a:endParaRPr lang="en-US" sz="20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091034547"/>
                  </a:ext>
                </a:extLst>
              </a:tr>
              <a:tr h="545808">
                <a:tc>
                  <a:txBody>
                    <a:bodyPr/>
                    <a:lstStyle/>
                    <a:p>
                      <a:pPr marL="0" marR="0" algn="ctr">
                        <a:spcBef>
                          <a:spcPts val="1385"/>
                        </a:spcBef>
                        <a:spcAft>
                          <a:spcPts val="0"/>
                        </a:spcAft>
                      </a:pPr>
                      <a:r>
                        <a:rPr lang="en-US" sz="20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10</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spcBef>
                          <a:spcPts val="1385"/>
                        </a:spcBef>
                        <a:spcAft>
                          <a:spcPts val="0"/>
                        </a:spcAft>
                      </a:pPr>
                      <a:r>
                        <a:rPr lang="en-US" sz="20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10</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spcBef>
                          <a:spcPts val="1385"/>
                        </a:spcBef>
                        <a:spcAft>
                          <a:spcPts val="0"/>
                        </a:spcAft>
                      </a:pPr>
                      <a:r>
                        <a:rPr lang="en-US" sz="20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10</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indent="-16510" algn="ctr" fontAlgn="base">
                        <a:lnSpc>
                          <a:spcPts val="1700"/>
                        </a:lnSpc>
                        <a:spcBef>
                          <a:spcPts val="0"/>
                        </a:spcBef>
                        <a:spcAft>
                          <a:spcPts val="0"/>
                        </a:spcAft>
                      </a:pPr>
                      <a:r>
                        <a:rPr lang="en-US" sz="20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15 </a:t>
                      </a:r>
                      <a:r>
                        <a:rPr lang="en-HK" sz="2000" dirty="0">
                          <a:solidFill>
                            <a:schemeClr val="tx1"/>
                          </a:solidFill>
                          <a:effectLst/>
                          <a:latin typeface="Times New Roman" panose="02020603050405020304" pitchFamily="18" charset="0"/>
                          <a:ea typeface="細明體" panose="02020509000000000000" pitchFamily="49" charset="-120"/>
                          <a:cs typeface="Times New Roman" panose="02020603050405020304" pitchFamily="18" charset="0"/>
                        </a:rPr>
                        <a:t>(remaining pts)</a:t>
                      </a:r>
                      <a:endParaRPr lang="en-US" sz="20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156172705"/>
                  </a:ext>
                </a:extLst>
              </a:tr>
              <a:tr h="545808">
                <a:tc>
                  <a:txBody>
                    <a:bodyPr/>
                    <a:lstStyle/>
                    <a:p>
                      <a:pPr marL="0" marR="0" algn="ctr">
                        <a:spcBef>
                          <a:spcPts val="1385"/>
                        </a:spcBef>
                        <a:spcAft>
                          <a:spcPts val="0"/>
                        </a:spcAft>
                      </a:pPr>
                      <a:r>
                        <a:rPr lang="en-US" sz="20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20</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spcBef>
                          <a:spcPts val="1385"/>
                        </a:spcBef>
                        <a:spcAft>
                          <a:spcPts val="0"/>
                        </a:spcAft>
                      </a:pPr>
                      <a:r>
                        <a:rPr lang="en-US" sz="20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15</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spcBef>
                          <a:spcPts val="1385"/>
                        </a:spcBef>
                        <a:spcAft>
                          <a:spcPts val="0"/>
                        </a:spcAft>
                      </a:pPr>
                      <a:r>
                        <a:rPr lang="en-US" sz="20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0</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indent="-16510" algn="ctr" fontAlgn="base">
                        <a:lnSpc>
                          <a:spcPts val="1700"/>
                        </a:lnSpc>
                        <a:spcBef>
                          <a:spcPts val="0"/>
                        </a:spcBef>
                        <a:spcAft>
                          <a:spcPts val="0"/>
                        </a:spcAft>
                      </a:pPr>
                      <a:r>
                        <a:rPr lang="en-US" sz="20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10 </a:t>
                      </a:r>
                      <a:r>
                        <a:rPr lang="en-HK" sz="2000" dirty="0">
                          <a:solidFill>
                            <a:schemeClr val="tx1"/>
                          </a:solidFill>
                          <a:effectLst/>
                          <a:latin typeface="Times New Roman" panose="02020603050405020304" pitchFamily="18" charset="0"/>
                          <a:ea typeface="細明體" panose="02020509000000000000" pitchFamily="49" charset="-120"/>
                          <a:cs typeface="Times New Roman" panose="02020603050405020304" pitchFamily="18" charset="0"/>
                        </a:rPr>
                        <a:t>(remaining pts)</a:t>
                      </a:r>
                      <a:endParaRPr lang="en-US" sz="20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181096276"/>
                  </a:ext>
                </a:extLst>
              </a:tr>
              <a:tr h="545808">
                <a:tc>
                  <a:txBody>
                    <a:bodyPr/>
                    <a:lstStyle/>
                    <a:p>
                      <a:pPr marL="0" marR="0" algn="ctr">
                        <a:spcBef>
                          <a:spcPts val="1385"/>
                        </a:spcBef>
                        <a:spcAft>
                          <a:spcPts val="0"/>
                        </a:spcAft>
                      </a:pPr>
                      <a:r>
                        <a:rPr lang="en-US" sz="20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40</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spcBef>
                          <a:spcPts val="1385"/>
                        </a:spcBef>
                        <a:spcAft>
                          <a:spcPts val="0"/>
                        </a:spcAft>
                      </a:pPr>
                      <a:r>
                        <a:rPr lang="en-US" sz="20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0</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spcBef>
                          <a:spcPts val="1385"/>
                        </a:spcBef>
                        <a:spcAft>
                          <a:spcPts val="0"/>
                        </a:spcAft>
                      </a:pPr>
                      <a:r>
                        <a:rPr lang="en-US" sz="20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0</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indent="-16510" algn="ctr" fontAlgn="base">
                        <a:lnSpc>
                          <a:spcPts val="1700"/>
                        </a:lnSpc>
                        <a:spcBef>
                          <a:spcPts val="0"/>
                        </a:spcBef>
                        <a:spcAft>
                          <a:spcPts val="0"/>
                        </a:spcAft>
                      </a:pPr>
                      <a:r>
                        <a:rPr lang="en-US" sz="20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5 </a:t>
                      </a:r>
                      <a:r>
                        <a:rPr lang="en-HK" sz="2000" dirty="0">
                          <a:solidFill>
                            <a:schemeClr val="tx1"/>
                          </a:solidFill>
                          <a:effectLst/>
                          <a:latin typeface="Times New Roman" panose="02020603050405020304" pitchFamily="18" charset="0"/>
                          <a:ea typeface="細明體" panose="02020509000000000000" pitchFamily="49" charset="-120"/>
                          <a:cs typeface="Times New Roman" panose="02020603050405020304" pitchFamily="18" charset="0"/>
                        </a:rPr>
                        <a:t>(remaining pts)</a:t>
                      </a:r>
                      <a:endParaRPr lang="en-US" sz="20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844497694"/>
                  </a:ext>
                </a:extLst>
              </a:tr>
            </a:tbl>
          </a:graphicData>
        </a:graphic>
      </p:graphicFrame>
    </p:spTree>
    <p:extLst>
      <p:ext uri="{BB962C8B-B14F-4D97-AF65-F5344CB8AC3E}">
        <p14:creationId xmlns:p14="http://schemas.microsoft.com/office/powerpoint/2010/main" val="297727050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內容版面配置區 2"/>
          <p:cNvSpPr txBox="1">
            <a:spLocks/>
          </p:cNvSpPr>
          <p:nvPr/>
        </p:nvSpPr>
        <p:spPr>
          <a:xfrm>
            <a:off x="834526" y="764457"/>
            <a:ext cx="8596668" cy="3880773"/>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marL="457200" lvl="1" indent="0">
              <a:buFont typeface="Wingdings 3" charset="2"/>
              <a:buNone/>
            </a:pPr>
            <a:endParaRPr lang="en-US" altLang="zh-TW" sz="4400" dirty="0">
              <a:latin typeface="新細明體" panose="02020500000000000000" pitchFamily="18" charset="-120"/>
              <a:ea typeface="新細明體" panose="02020500000000000000" pitchFamily="18" charset="-120"/>
            </a:endParaRPr>
          </a:p>
          <a:p>
            <a:pPr marL="457200" lvl="1" indent="0">
              <a:buFont typeface="Wingdings 3" charset="2"/>
              <a:buNone/>
            </a:pPr>
            <a:endParaRPr lang="en-US" altLang="zh-TW" sz="2000" dirty="0">
              <a:latin typeface="新細明體" panose="02020500000000000000" pitchFamily="18" charset="-120"/>
              <a:ea typeface="新細明體" panose="02020500000000000000" pitchFamily="18" charset="-120"/>
            </a:endParaRPr>
          </a:p>
          <a:p>
            <a:endParaRPr lang="zh-HK" altLang="en-US" dirty="0"/>
          </a:p>
        </p:txBody>
      </p:sp>
      <p:sp>
        <p:nvSpPr>
          <p:cNvPr id="7" name="標題 1"/>
          <p:cNvSpPr>
            <a:spLocks noGrp="1"/>
          </p:cNvSpPr>
          <p:nvPr>
            <p:ph type="title"/>
          </p:nvPr>
        </p:nvSpPr>
        <p:spPr>
          <a:xfrm>
            <a:off x="1146733" y="2391392"/>
            <a:ext cx="8734347" cy="1672937"/>
          </a:xfrm>
        </p:spPr>
        <p:txBody>
          <a:bodyPr>
            <a:noAutofit/>
          </a:bodyPr>
          <a:lstStyle/>
          <a:p>
            <a:pPr algn="ctr"/>
            <a:r>
              <a:rPr lang="en-US" altLang="zh-HK" sz="7200" b="1" dirty="0">
                <a:solidFill>
                  <a:schemeClr val="tx1"/>
                </a:solidFill>
                <a:latin typeface="Times New Roman" panose="02020603050405020304" pitchFamily="18" charset="0"/>
                <a:cs typeface="Times New Roman" panose="02020603050405020304" pitchFamily="18" charset="0"/>
              </a:rPr>
              <a:t>Thank You</a:t>
            </a:r>
          </a:p>
        </p:txBody>
      </p:sp>
      <p:sp>
        <p:nvSpPr>
          <p:cNvPr id="8" name="投影片編號版面配置區 6">
            <a:extLst>
              <a:ext uri="{FF2B5EF4-FFF2-40B4-BE49-F238E27FC236}">
                <a16:creationId xmlns:a16="http://schemas.microsoft.com/office/drawing/2014/main" id="{614761D6-3FE1-5C91-44CF-195C4BDB09B6}"/>
              </a:ext>
            </a:extLst>
          </p:cNvPr>
          <p:cNvSpPr>
            <a:spLocks noGrp="1"/>
          </p:cNvSpPr>
          <p:nvPr>
            <p:ph type="sldNum" sz="quarter" idx="12"/>
          </p:nvPr>
        </p:nvSpPr>
        <p:spPr>
          <a:xfrm>
            <a:off x="10997432" y="6248396"/>
            <a:ext cx="683339" cy="365125"/>
          </a:xfrm>
        </p:spPr>
        <p:txBody>
          <a:bodyPr/>
          <a:lstStyle/>
          <a:p>
            <a:fld id="{C3DFFFC4-0B1A-4EB0-BB4F-760C91EE1A29}" type="slidenum">
              <a:rPr lang="zh-HK" altLang="en-US" sz="1800" b="1" smtClean="0">
                <a:solidFill>
                  <a:srgbClr val="0070C0"/>
                </a:solidFill>
                <a:latin typeface="Times New Roman" panose="02020603050405020304" pitchFamily="18" charset="0"/>
                <a:cs typeface="Times New Roman" panose="02020603050405020304" pitchFamily="18" charset="0"/>
              </a:rPr>
              <a:t>18</a:t>
            </a:fld>
            <a:endParaRPr lang="zh-HK" altLang="en-US" sz="1800" b="1" dirty="0">
              <a:solidFill>
                <a:srgbClr val="0070C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215537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3A985C86-2254-1E38-1CB7-F0145BAB05E6}"/>
              </a:ext>
            </a:extLst>
          </p:cNvPr>
          <p:cNvSpPr>
            <a:spLocks noGrp="1"/>
          </p:cNvSpPr>
          <p:nvPr>
            <p:ph type="title"/>
          </p:nvPr>
        </p:nvSpPr>
        <p:spPr>
          <a:xfrm>
            <a:off x="751224" y="341746"/>
            <a:ext cx="8596668" cy="1320800"/>
          </a:xfrm>
        </p:spPr>
        <p:txBody>
          <a:bodyPr/>
          <a:lstStyle/>
          <a:p>
            <a:r>
              <a:rPr lang="en-US" altLang="zh-HK" b="1" dirty="0">
                <a:solidFill>
                  <a:schemeClr val="accent2"/>
                </a:solidFill>
                <a:latin typeface="Times New Roman" panose="02020603050405020304" pitchFamily="18" charset="0"/>
                <a:cs typeface="Times New Roman" panose="02020603050405020304" pitchFamily="18" charset="0"/>
              </a:rPr>
              <a:t>Today’s Objective</a:t>
            </a:r>
            <a:endParaRPr lang="zh-HK" altLang="en-US" b="1" dirty="0">
              <a:solidFill>
                <a:schemeClr val="accent2"/>
              </a:solidFill>
              <a:latin typeface="Times New Roman" panose="02020603050405020304" pitchFamily="18" charset="0"/>
              <a:cs typeface="Times New Roman" panose="02020603050405020304" pitchFamily="18" charset="0"/>
            </a:endParaRPr>
          </a:p>
        </p:txBody>
      </p:sp>
      <p:sp>
        <p:nvSpPr>
          <p:cNvPr id="3" name="內容版面配置區 2">
            <a:extLst>
              <a:ext uri="{FF2B5EF4-FFF2-40B4-BE49-F238E27FC236}">
                <a16:creationId xmlns:a16="http://schemas.microsoft.com/office/drawing/2014/main" id="{6EC43AAA-2B1A-3A5B-B3B3-C28B5D412CC8}"/>
              </a:ext>
            </a:extLst>
          </p:cNvPr>
          <p:cNvSpPr>
            <a:spLocks noGrp="1"/>
          </p:cNvSpPr>
          <p:nvPr>
            <p:ph idx="1"/>
          </p:nvPr>
        </p:nvSpPr>
        <p:spPr>
          <a:xfrm>
            <a:off x="751224" y="1079783"/>
            <a:ext cx="8448193" cy="4237933"/>
          </a:xfrm>
        </p:spPr>
        <p:txBody>
          <a:bodyPr>
            <a:normAutofit/>
          </a:bodyPr>
          <a:lstStyle/>
          <a:p>
            <a:pPr marL="0" indent="0" algn="l">
              <a:buNone/>
            </a:pPr>
            <a:r>
              <a:rPr lang="en-US" altLang="zh-HK" sz="2800" b="1" i="0" dirty="0">
                <a:solidFill>
                  <a:srgbClr val="000000"/>
                </a:solidFill>
                <a:effectLst/>
                <a:latin typeface="Times New Roman" panose="02020603050405020304" pitchFamily="18" charset="0"/>
                <a:cs typeface="Times New Roman" panose="02020603050405020304" pitchFamily="18" charset="0"/>
              </a:rPr>
              <a:t>Gather Feedback from OT Registrants</a:t>
            </a:r>
            <a:br>
              <a:rPr lang="en-US" altLang="zh-HK" sz="2800" b="0" i="0" dirty="0">
                <a:solidFill>
                  <a:srgbClr val="010305"/>
                </a:solidFill>
                <a:effectLst/>
                <a:latin typeface="Times New Roman" panose="02020603050405020304" pitchFamily="18" charset="0"/>
                <a:cs typeface="Times New Roman" panose="02020603050405020304" pitchFamily="18" charset="0"/>
              </a:rPr>
            </a:br>
            <a:r>
              <a:rPr lang="en-US" altLang="zh-HK" sz="2800" b="0" i="0" dirty="0">
                <a:solidFill>
                  <a:srgbClr val="010305"/>
                </a:solidFill>
                <a:effectLst/>
                <a:latin typeface="Times New Roman" panose="02020603050405020304" pitchFamily="18" charset="0"/>
                <a:cs typeface="Times New Roman" panose="02020603050405020304" pitchFamily="18" charset="0"/>
              </a:rPr>
              <a:t>Seek input and </a:t>
            </a:r>
            <a:r>
              <a:rPr lang="en-US" altLang="zh-HK" sz="2800" b="1" i="0" dirty="0">
                <a:solidFill>
                  <a:srgbClr val="010305"/>
                </a:solidFill>
                <a:effectLst/>
                <a:latin typeface="Times New Roman" panose="02020603050405020304" pitchFamily="18" charset="0"/>
                <a:cs typeface="Times New Roman" panose="02020603050405020304" pitchFamily="18" charset="0"/>
              </a:rPr>
              <a:t>opinions</a:t>
            </a:r>
            <a:r>
              <a:rPr lang="en-US" altLang="zh-HK" sz="2800" b="0" i="0" dirty="0">
                <a:solidFill>
                  <a:srgbClr val="010305"/>
                </a:solidFill>
                <a:effectLst/>
                <a:latin typeface="Times New Roman" panose="02020603050405020304" pitchFamily="18" charset="0"/>
                <a:cs typeface="Times New Roman" panose="02020603050405020304" pitchFamily="18" charset="0"/>
              </a:rPr>
              <a:t> from OT registrants regarding their perspectives on the proposal for implementing a mandatory Continuing Professional Development (CPD) scheme to ensure </a:t>
            </a:r>
            <a:r>
              <a:rPr lang="en-US" altLang="zh-HK" sz="2800" dirty="0">
                <a:solidFill>
                  <a:srgbClr val="010305"/>
                </a:solidFill>
                <a:latin typeface="Times New Roman" panose="02020603050405020304" pitchFamily="18" charset="0"/>
                <a:cs typeface="Times New Roman" panose="02020603050405020304" pitchFamily="18" charset="0"/>
              </a:rPr>
              <a:t>that it is practical, </a:t>
            </a:r>
            <a:r>
              <a:rPr lang="en-US" altLang="zh-HK" sz="2800" u="sng" dirty="0">
                <a:solidFill>
                  <a:srgbClr val="010305"/>
                </a:solidFill>
                <a:latin typeface="Times New Roman" panose="02020603050405020304" pitchFamily="18" charset="0"/>
                <a:cs typeface="Times New Roman" panose="02020603050405020304" pitchFamily="18" charset="0"/>
              </a:rPr>
              <a:t>subject to approval of OT Board and Allied Health Professions Council</a:t>
            </a:r>
            <a:r>
              <a:rPr lang="en-US" altLang="zh-HK" sz="2800" dirty="0">
                <a:solidFill>
                  <a:srgbClr val="010305"/>
                </a:solidFill>
                <a:latin typeface="Times New Roman" panose="02020603050405020304" pitchFamily="18" charset="0"/>
                <a:cs typeface="Times New Roman" panose="02020603050405020304" pitchFamily="18" charset="0"/>
              </a:rPr>
              <a:t>.</a:t>
            </a:r>
            <a:endParaRPr lang="en-US" altLang="zh-HK" sz="2800" b="0" i="0" dirty="0">
              <a:solidFill>
                <a:srgbClr val="010305"/>
              </a:solidFill>
              <a:effectLst/>
              <a:latin typeface="Times New Roman" panose="02020603050405020304" pitchFamily="18" charset="0"/>
              <a:cs typeface="Times New Roman" panose="02020603050405020304" pitchFamily="18" charset="0"/>
            </a:endParaRPr>
          </a:p>
          <a:p>
            <a:pPr marL="514350" indent="-514350" algn="l">
              <a:buFont typeface="+mj-lt"/>
              <a:buAutoNum type="arabicPeriod"/>
            </a:pPr>
            <a:endParaRPr lang="en-US" altLang="zh-HK" sz="2800" b="0" i="0" dirty="0">
              <a:solidFill>
                <a:srgbClr val="010305"/>
              </a:solidFill>
              <a:effectLst/>
              <a:latin typeface="Times New Roman" panose="02020603050405020304" pitchFamily="18" charset="0"/>
              <a:cs typeface="Times New Roman" panose="02020603050405020304" pitchFamily="18" charset="0"/>
            </a:endParaRPr>
          </a:p>
          <a:p>
            <a:pPr>
              <a:buFont typeface="Wingdings" panose="05000000000000000000" pitchFamily="2" charset="2"/>
              <a:buChar char="u"/>
            </a:pPr>
            <a:endParaRPr lang="en-US" altLang="zh-HK" sz="2800" dirty="0">
              <a:latin typeface="Times New Roman" panose="02020603050405020304" pitchFamily="18" charset="0"/>
              <a:cs typeface="Times New Roman" panose="02020603050405020304" pitchFamily="18" charset="0"/>
            </a:endParaRPr>
          </a:p>
          <a:p>
            <a:pPr>
              <a:buFont typeface="Wingdings" panose="05000000000000000000" pitchFamily="2" charset="2"/>
              <a:buChar char="u"/>
            </a:pPr>
            <a:endParaRPr lang="zh-HK" altLang="en-US" dirty="0">
              <a:latin typeface="Times New Roman" panose="02020603050405020304" pitchFamily="18" charset="0"/>
              <a:cs typeface="Times New Roman" panose="02020603050405020304" pitchFamily="18" charset="0"/>
            </a:endParaRPr>
          </a:p>
        </p:txBody>
      </p:sp>
      <p:sp>
        <p:nvSpPr>
          <p:cNvPr id="8" name="投影片編號版面配置區 6">
            <a:extLst>
              <a:ext uri="{FF2B5EF4-FFF2-40B4-BE49-F238E27FC236}">
                <a16:creationId xmlns:a16="http://schemas.microsoft.com/office/drawing/2014/main" id="{A5CF874C-1697-2AF2-BEDE-CBD7F76BD18B}"/>
              </a:ext>
            </a:extLst>
          </p:cNvPr>
          <p:cNvSpPr>
            <a:spLocks noGrp="1"/>
          </p:cNvSpPr>
          <p:nvPr>
            <p:ph type="sldNum" sz="quarter" idx="12"/>
          </p:nvPr>
        </p:nvSpPr>
        <p:spPr>
          <a:xfrm>
            <a:off x="10997432" y="6248396"/>
            <a:ext cx="683339" cy="365125"/>
          </a:xfrm>
        </p:spPr>
        <p:txBody>
          <a:bodyPr/>
          <a:lstStyle/>
          <a:p>
            <a:fld id="{C3DFFFC4-0B1A-4EB0-BB4F-760C91EE1A29}" type="slidenum">
              <a:rPr lang="zh-HK" altLang="en-US" sz="1800" b="1" smtClean="0">
                <a:solidFill>
                  <a:srgbClr val="0070C0"/>
                </a:solidFill>
                <a:latin typeface="Times New Roman" panose="02020603050405020304" pitchFamily="18" charset="0"/>
                <a:cs typeface="Times New Roman" panose="02020603050405020304" pitchFamily="18" charset="0"/>
              </a:rPr>
              <a:t>2</a:t>
            </a:fld>
            <a:endParaRPr lang="zh-HK" altLang="en-US" sz="1800" b="1" dirty="0">
              <a:solidFill>
                <a:srgbClr val="0070C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884647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3A985C86-2254-1E38-1CB7-F0145BAB05E6}"/>
              </a:ext>
            </a:extLst>
          </p:cNvPr>
          <p:cNvSpPr>
            <a:spLocks noGrp="1"/>
          </p:cNvSpPr>
          <p:nvPr>
            <p:ph type="title"/>
          </p:nvPr>
        </p:nvSpPr>
        <p:spPr>
          <a:xfrm>
            <a:off x="751224" y="341746"/>
            <a:ext cx="8596668" cy="1320800"/>
          </a:xfrm>
        </p:spPr>
        <p:txBody>
          <a:bodyPr/>
          <a:lstStyle/>
          <a:p>
            <a:r>
              <a:rPr lang="en-US" altLang="zh-HK" b="1" dirty="0">
                <a:solidFill>
                  <a:schemeClr val="accent2"/>
                </a:solidFill>
                <a:latin typeface="Times New Roman" panose="02020603050405020304" pitchFamily="18" charset="0"/>
                <a:cs typeface="Times New Roman" panose="02020603050405020304" pitchFamily="18" charset="0"/>
              </a:rPr>
              <a:t>House Rules</a:t>
            </a:r>
            <a:endParaRPr lang="zh-HK" altLang="en-US" b="1" dirty="0">
              <a:solidFill>
                <a:schemeClr val="accent2"/>
              </a:solidFill>
              <a:latin typeface="Times New Roman" panose="02020603050405020304" pitchFamily="18" charset="0"/>
              <a:cs typeface="Times New Roman" panose="02020603050405020304" pitchFamily="18" charset="0"/>
            </a:endParaRPr>
          </a:p>
        </p:txBody>
      </p:sp>
      <p:sp>
        <p:nvSpPr>
          <p:cNvPr id="3" name="內容版面配置區 2">
            <a:extLst>
              <a:ext uri="{FF2B5EF4-FFF2-40B4-BE49-F238E27FC236}">
                <a16:creationId xmlns:a16="http://schemas.microsoft.com/office/drawing/2014/main" id="{6EC43AAA-2B1A-3A5B-B3B3-C28B5D412CC8}"/>
              </a:ext>
            </a:extLst>
          </p:cNvPr>
          <p:cNvSpPr>
            <a:spLocks noGrp="1"/>
          </p:cNvSpPr>
          <p:nvPr>
            <p:ph idx="1"/>
          </p:nvPr>
        </p:nvSpPr>
        <p:spPr>
          <a:xfrm>
            <a:off x="580389" y="1091440"/>
            <a:ext cx="10246938" cy="2784370"/>
          </a:xfrm>
        </p:spPr>
        <p:txBody>
          <a:bodyPr>
            <a:normAutofit fontScale="92500" lnSpcReduction="10000"/>
          </a:bodyPr>
          <a:lstStyle/>
          <a:p>
            <a:pPr defTabSz="914400">
              <a:spcBef>
                <a:spcPts val="600"/>
              </a:spcBef>
              <a:buFont typeface="+mj-lt"/>
              <a:buAutoNum type="arabicPeriod"/>
            </a:pPr>
            <a:r>
              <a:rPr lang="en-US" altLang="zh-HK" sz="2400" b="1" i="0" dirty="0">
                <a:solidFill>
                  <a:srgbClr val="262626"/>
                </a:solidFill>
                <a:effectLst/>
                <a:latin typeface="Times New Roman" panose="02020603050405020304" pitchFamily="18" charset="0"/>
                <a:cs typeface="Times New Roman" panose="02020603050405020304" pitchFamily="18" charset="0"/>
              </a:rPr>
              <a:t>Prohibition of Recording and Filming</a:t>
            </a:r>
            <a:r>
              <a:rPr lang="en-US" altLang="zh-HK" sz="2400" b="1" dirty="0">
                <a:solidFill>
                  <a:schemeClr val="tx1"/>
                </a:solidFill>
                <a:latin typeface="Times New Roman" panose="02020603050405020304" pitchFamily="18" charset="0"/>
                <a:cs typeface="Times New Roman" panose="02020603050405020304" pitchFamily="18" charset="0"/>
              </a:rPr>
              <a:t>:</a:t>
            </a:r>
            <a:br>
              <a:rPr lang="en-US" altLang="zh-HK" sz="2400" b="1" dirty="0">
                <a:solidFill>
                  <a:schemeClr val="tx1"/>
                </a:solidFill>
                <a:latin typeface="Times New Roman" panose="02020603050405020304" pitchFamily="18" charset="0"/>
                <a:cs typeface="Times New Roman" panose="02020603050405020304" pitchFamily="18" charset="0"/>
              </a:rPr>
            </a:br>
            <a:r>
              <a:rPr lang="en-US" altLang="zh-HK" sz="2400" dirty="0">
                <a:solidFill>
                  <a:schemeClr val="tx1"/>
                </a:solidFill>
                <a:latin typeface="Times New Roman" panose="02020603050405020304" pitchFamily="18" charset="0"/>
                <a:cs typeface="Times New Roman" panose="02020603050405020304" pitchFamily="18" charset="0"/>
              </a:rPr>
              <a:t>Participants are strictly prohibited from recording the seminar in any form, including but not limited to screenshots, video recordings, or audio captures.</a:t>
            </a:r>
            <a:br>
              <a:rPr lang="en-US" altLang="zh-HK" sz="2400" dirty="0">
                <a:solidFill>
                  <a:schemeClr val="tx1"/>
                </a:solidFill>
                <a:latin typeface="Times New Roman" panose="02020603050405020304" pitchFamily="18" charset="0"/>
                <a:cs typeface="Times New Roman" panose="02020603050405020304" pitchFamily="18" charset="0"/>
              </a:rPr>
            </a:br>
            <a:endParaRPr lang="en-US" altLang="zh-HK" sz="2400" dirty="0">
              <a:solidFill>
                <a:schemeClr val="tx1"/>
              </a:solidFill>
              <a:latin typeface="Times New Roman" panose="02020603050405020304" pitchFamily="18" charset="0"/>
              <a:cs typeface="Times New Roman" panose="02020603050405020304" pitchFamily="18" charset="0"/>
            </a:endParaRPr>
          </a:p>
          <a:p>
            <a:pPr defTabSz="914400">
              <a:spcBef>
                <a:spcPts val="600"/>
              </a:spcBef>
              <a:buFont typeface="+mj-lt"/>
              <a:buAutoNum type="arabicPeriod"/>
            </a:pPr>
            <a:r>
              <a:rPr lang="en-US" altLang="zh-HK" sz="2400" b="1" dirty="0">
                <a:solidFill>
                  <a:schemeClr val="tx1"/>
                </a:solidFill>
                <a:latin typeface="Times New Roman" panose="02020603050405020304" pitchFamily="18" charset="0"/>
                <a:cs typeface="Times New Roman" panose="02020603050405020304" pitchFamily="18" charset="0"/>
              </a:rPr>
              <a:t>Question Submission:</a:t>
            </a:r>
            <a:br>
              <a:rPr lang="en-US" altLang="zh-HK" sz="2400" b="1" dirty="0">
                <a:solidFill>
                  <a:schemeClr val="tx1"/>
                </a:solidFill>
                <a:latin typeface="Times New Roman" panose="02020603050405020304" pitchFamily="18" charset="0"/>
                <a:cs typeface="Times New Roman" panose="02020603050405020304" pitchFamily="18" charset="0"/>
              </a:rPr>
            </a:br>
            <a:r>
              <a:rPr lang="en-US" altLang="zh-HK" sz="2400" dirty="0">
                <a:solidFill>
                  <a:schemeClr val="tx1"/>
                </a:solidFill>
                <a:latin typeface="Times New Roman" panose="02020603050405020304" pitchFamily="18" charset="0"/>
                <a:cs typeface="Times New Roman" panose="02020603050405020304" pitchFamily="18" charset="0"/>
              </a:rPr>
              <a:t>Participants attending the seminar via Zoom Webinar are required to submit their questions exclusively through the Q&amp;A Box. Any inquiries made through alternative means will not be acknowledged.</a:t>
            </a:r>
          </a:p>
          <a:p>
            <a:pPr marL="514350" indent="-514350" algn="l">
              <a:buFont typeface="+mj-lt"/>
              <a:buAutoNum type="arabicPeriod"/>
            </a:pPr>
            <a:endParaRPr lang="en-US" altLang="zh-HK" sz="3600" i="0" dirty="0">
              <a:solidFill>
                <a:srgbClr val="010305"/>
              </a:solidFill>
              <a:effectLst/>
              <a:latin typeface="Times New Roman" panose="02020603050405020304" pitchFamily="18" charset="0"/>
              <a:cs typeface="Times New Roman" panose="02020603050405020304" pitchFamily="18" charset="0"/>
            </a:endParaRPr>
          </a:p>
          <a:p>
            <a:pPr>
              <a:buFont typeface="Wingdings" panose="05000000000000000000" pitchFamily="2" charset="2"/>
              <a:buChar char="u"/>
            </a:pPr>
            <a:endParaRPr lang="en-US" altLang="zh-HK" sz="3600" dirty="0">
              <a:latin typeface="Times New Roman" panose="02020603050405020304" pitchFamily="18" charset="0"/>
              <a:cs typeface="Times New Roman" panose="02020603050405020304" pitchFamily="18" charset="0"/>
            </a:endParaRPr>
          </a:p>
          <a:p>
            <a:pPr>
              <a:buFont typeface="Wingdings" panose="05000000000000000000" pitchFamily="2" charset="2"/>
              <a:buChar char="u"/>
            </a:pPr>
            <a:endParaRPr lang="zh-HK" altLang="en-US" sz="2400" dirty="0">
              <a:latin typeface="Times New Roman" panose="02020603050405020304" pitchFamily="18" charset="0"/>
              <a:cs typeface="Times New Roman" panose="02020603050405020304" pitchFamily="18" charset="0"/>
            </a:endParaRPr>
          </a:p>
        </p:txBody>
      </p:sp>
      <p:sp>
        <p:nvSpPr>
          <p:cNvPr id="8" name="投影片編號版面配置區 6">
            <a:extLst>
              <a:ext uri="{FF2B5EF4-FFF2-40B4-BE49-F238E27FC236}">
                <a16:creationId xmlns:a16="http://schemas.microsoft.com/office/drawing/2014/main" id="{A5CF874C-1697-2AF2-BEDE-CBD7F76BD18B}"/>
              </a:ext>
            </a:extLst>
          </p:cNvPr>
          <p:cNvSpPr>
            <a:spLocks noGrp="1"/>
          </p:cNvSpPr>
          <p:nvPr>
            <p:ph type="sldNum" sz="quarter" idx="12"/>
          </p:nvPr>
        </p:nvSpPr>
        <p:spPr>
          <a:xfrm>
            <a:off x="10997432" y="6248396"/>
            <a:ext cx="683339" cy="365125"/>
          </a:xfrm>
        </p:spPr>
        <p:txBody>
          <a:bodyPr/>
          <a:lstStyle/>
          <a:p>
            <a:fld id="{C3DFFFC4-0B1A-4EB0-BB4F-760C91EE1A29}" type="slidenum">
              <a:rPr lang="zh-HK" altLang="en-US" sz="1800" b="1" smtClean="0">
                <a:solidFill>
                  <a:srgbClr val="0070C0"/>
                </a:solidFill>
                <a:latin typeface="Times New Roman" panose="02020603050405020304" pitchFamily="18" charset="0"/>
                <a:cs typeface="Times New Roman" panose="02020603050405020304" pitchFamily="18" charset="0"/>
              </a:rPr>
              <a:t>3</a:t>
            </a:fld>
            <a:endParaRPr lang="zh-HK" altLang="en-US" sz="1800" b="1" dirty="0">
              <a:solidFill>
                <a:srgbClr val="0070C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225551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883C91E9-B0A6-E883-067A-1057B78D5680}"/>
              </a:ext>
            </a:extLst>
          </p:cNvPr>
          <p:cNvSpPr>
            <a:spLocks noGrp="1"/>
          </p:cNvSpPr>
          <p:nvPr>
            <p:ph type="title"/>
          </p:nvPr>
        </p:nvSpPr>
        <p:spPr>
          <a:xfrm>
            <a:off x="760460" y="223983"/>
            <a:ext cx="8596668" cy="1320800"/>
          </a:xfrm>
        </p:spPr>
        <p:txBody>
          <a:bodyPr/>
          <a:lstStyle/>
          <a:p>
            <a:r>
              <a:rPr lang="en-US" altLang="zh-HK" b="1" dirty="0">
                <a:solidFill>
                  <a:schemeClr val="accent2"/>
                </a:solidFill>
                <a:latin typeface="Times New Roman" panose="02020603050405020304" pitchFamily="18" charset="0"/>
                <a:cs typeface="Times New Roman" panose="02020603050405020304" pitchFamily="18" charset="0"/>
              </a:rPr>
              <a:t>Common Questions in mind</a:t>
            </a:r>
            <a:endParaRPr lang="zh-HK" altLang="en-US" b="1" dirty="0">
              <a:solidFill>
                <a:schemeClr val="accent2"/>
              </a:solidFill>
              <a:latin typeface="Times New Roman" panose="02020603050405020304" pitchFamily="18" charset="0"/>
              <a:cs typeface="Times New Roman" panose="02020603050405020304" pitchFamily="18" charset="0"/>
            </a:endParaRPr>
          </a:p>
        </p:txBody>
      </p:sp>
      <p:sp>
        <p:nvSpPr>
          <p:cNvPr id="3" name="內容版面配置區 2">
            <a:extLst>
              <a:ext uri="{FF2B5EF4-FFF2-40B4-BE49-F238E27FC236}">
                <a16:creationId xmlns:a16="http://schemas.microsoft.com/office/drawing/2014/main" id="{244FF7AA-E543-6319-B6CC-A362AA59C4DF}"/>
              </a:ext>
            </a:extLst>
          </p:cNvPr>
          <p:cNvSpPr>
            <a:spLocks noGrp="1"/>
          </p:cNvSpPr>
          <p:nvPr>
            <p:ph idx="1"/>
          </p:nvPr>
        </p:nvSpPr>
        <p:spPr>
          <a:xfrm>
            <a:off x="845389" y="1052422"/>
            <a:ext cx="10977156" cy="5570049"/>
          </a:xfrm>
        </p:spPr>
        <p:txBody>
          <a:bodyPr>
            <a:normAutofit lnSpcReduction="10000"/>
          </a:bodyPr>
          <a:lstStyle/>
          <a:p>
            <a:pPr>
              <a:buFont typeface="Wingdings 3" panose="05040102010807070707" pitchFamily="18" charset="2"/>
              <a:buChar char=""/>
            </a:pPr>
            <a:r>
              <a:rPr lang="en-US" altLang="zh-TW" sz="2400" b="1" dirty="0">
                <a:latin typeface="Times New Roman" panose="02020603050405020304" pitchFamily="18" charset="0"/>
                <a:cs typeface="Times New Roman" panose="02020603050405020304" pitchFamily="18" charset="0"/>
              </a:rPr>
              <a:t>Why do I need to have CPD as an OT?</a:t>
            </a:r>
          </a:p>
          <a:p>
            <a:pPr>
              <a:buFont typeface="Wingdings 3" panose="05040102010807070707" pitchFamily="18" charset="2"/>
              <a:buChar char=""/>
            </a:pPr>
            <a:endParaRPr lang="en-US" altLang="zh-TW" sz="2400" b="1" dirty="0">
              <a:latin typeface="Times New Roman" panose="02020603050405020304" pitchFamily="18" charset="0"/>
              <a:cs typeface="Times New Roman" panose="02020603050405020304" pitchFamily="18" charset="0"/>
            </a:endParaRPr>
          </a:p>
          <a:p>
            <a:pPr>
              <a:buFont typeface="Wingdings 3" panose="05040102010807070707" pitchFamily="18" charset="2"/>
              <a:buChar char=""/>
            </a:pPr>
            <a:r>
              <a:rPr lang="en-US" altLang="zh-HK" sz="2400" b="1" dirty="0">
                <a:latin typeface="Times New Roman" panose="02020603050405020304" pitchFamily="18" charset="0"/>
                <a:cs typeface="Times New Roman" panose="02020603050405020304" pitchFamily="18" charset="0"/>
              </a:rPr>
              <a:t>How many CPD points do I need to have, and by when?</a:t>
            </a:r>
          </a:p>
          <a:p>
            <a:pPr>
              <a:buFont typeface="Wingdings 3" panose="05040102010807070707" pitchFamily="18" charset="2"/>
              <a:buChar char=""/>
            </a:pPr>
            <a:endParaRPr lang="en-US" altLang="zh-HK" sz="2400" b="1" dirty="0">
              <a:latin typeface="Times New Roman" panose="02020603050405020304" pitchFamily="18" charset="0"/>
              <a:cs typeface="Times New Roman" panose="02020603050405020304" pitchFamily="18" charset="0"/>
            </a:endParaRPr>
          </a:p>
          <a:p>
            <a:pPr>
              <a:buFont typeface="Wingdings 3" panose="05040102010807070707" pitchFamily="18" charset="2"/>
              <a:buChar char=""/>
            </a:pPr>
            <a:r>
              <a:rPr lang="en-US" altLang="zh-HK" sz="2400" b="1" dirty="0">
                <a:latin typeface="Times New Roman" panose="02020603050405020304" pitchFamily="18" charset="0"/>
                <a:cs typeface="Times New Roman" panose="02020603050405020304" pitchFamily="18" charset="0"/>
              </a:rPr>
              <a:t>How can I obtain CPD points?</a:t>
            </a:r>
          </a:p>
          <a:p>
            <a:pPr>
              <a:buFont typeface="Wingdings 3" panose="05040102010807070707" pitchFamily="18" charset="2"/>
              <a:buChar char=""/>
            </a:pPr>
            <a:endParaRPr lang="en-US" altLang="zh-HK" sz="2400" b="1" dirty="0">
              <a:latin typeface="Times New Roman" panose="02020603050405020304" pitchFamily="18" charset="0"/>
              <a:cs typeface="Times New Roman" panose="02020603050405020304" pitchFamily="18" charset="0"/>
            </a:endParaRPr>
          </a:p>
          <a:p>
            <a:pPr>
              <a:buFont typeface="Wingdings 3" panose="05040102010807070707" pitchFamily="18" charset="2"/>
              <a:buChar char=""/>
            </a:pPr>
            <a:r>
              <a:rPr lang="en-US" altLang="zh-HK" sz="2400" b="1" dirty="0">
                <a:latin typeface="Times New Roman" panose="02020603050405020304" pitchFamily="18" charset="0"/>
                <a:cs typeface="Times New Roman" panose="02020603050405020304" pitchFamily="18" charset="0"/>
              </a:rPr>
              <a:t>Can I be exempted from the mandatory CPD scheme?</a:t>
            </a:r>
          </a:p>
          <a:p>
            <a:pPr marL="0" indent="0">
              <a:buNone/>
            </a:pPr>
            <a:endParaRPr lang="en-US" altLang="zh-HK" sz="2400" b="1" dirty="0">
              <a:latin typeface="Times New Roman" panose="02020603050405020304" pitchFamily="18" charset="0"/>
              <a:cs typeface="Times New Roman" panose="02020603050405020304" pitchFamily="18" charset="0"/>
            </a:endParaRPr>
          </a:p>
          <a:p>
            <a:pPr>
              <a:buFont typeface="Wingdings 3" panose="05040102010807070707" pitchFamily="18" charset="2"/>
              <a:buChar char=""/>
            </a:pPr>
            <a:r>
              <a:rPr lang="en-US" altLang="zh-HK" sz="2400" b="1" dirty="0">
                <a:latin typeface="Times New Roman" panose="02020603050405020304" pitchFamily="18" charset="0"/>
                <a:cs typeface="Times New Roman" panose="02020603050405020304" pitchFamily="18" charset="0"/>
              </a:rPr>
              <a:t>How can I track the progress and report my CPD points?</a:t>
            </a:r>
          </a:p>
          <a:p>
            <a:pPr marL="0" indent="0">
              <a:buNone/>
            </a:pPr>
            <a:endParaRPr lang="en-US" altLang="zh-HK" sz="2400" b="1" dirty="0">
              <a:latin typeface="Times New Roman" panose="02020603050405020304" pitchFamily="18" charset="0"/>
              <a:cs typeface="Times New Roman" panose="02020603050405020304" pitchFamily="18" charset="0"/>
            </a:endParaRPr>
          </a:p>
          <a:p>
            <a:pPr>
              <a:buFont typeface="Wingdings 3" panose="05040102010807070707" pitchFamily="18" charset="2"/>
              <a:buChar char=""/>
            </a:pPr>
            <a:r>
              <a:rPr lang="en-US" altLang="zh-HK" sz="2400" b="1" dirty="0">
                <a:latin typeface="Times New Roman" panose="02020603050405020304" pitchFamily="18" charset="0"/>
                <a:cs typeface="Times New Roman" panose="02020603050405020304" pitchFamily="18" charset="0"/>
              </a:rPr>
              <a:t>What will happen if I cannot fulfill CPD points by the end of practising certificate renewal?</a:t>
            </a:r>
          </a:p>
        </p:txBody>
      </p:sp>
      <p:sp>
        <p:nvSpPr>
          <p:cNvPr id="8" name="想法泡泡: 雲朵 7">
            <a:extLst>
              <a:ext uri="{FF2B5EF4-FFF2-40B4-BE49-F238E27FC236}">
                <a16:creationId xmlns:a16="http://schemas.microsoft.com/office/drawing/2014/main" id="{C0E98171-91BE-FAF6-0D2E-3658C2EA1915}"/>
              </a:ext>
            </a:extLst>
          </p:cNvPr>
          <p:cNvSpPr/>
          <p:nvPr/>
        </p:nvSpPr>
        <p:spPr>
          <a:xfrm>
            <a:off x="7302383" y="78511"/>
            <a:ext cx="1440181" cy="674254"/>
          </a:xfrm>
          <a:prstGeom prst="cloudCallout">
            <a:avLst>
              <a:gd name="adj1" fmla="val -55482"/>
              <a:gd name="adj2" fmla="val 119104"/>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zh-HK" altLang="en-US" dirty="0"/>
          </a:p>
        </p:txBody>
      </p:sp>
      <p:sp>
        <p:nvSpPr>
          <p:cNvPr id="9" name="投影片編號版面配置區 6">
            <a:extLst>
              <a:ext uri="{FF2B5EF4-FFF2-40B4-BE49-F238E27FC236}">
                <a16:creationId xmlns:a16="http://schemas.microsoft.com/office/drawing/2014/main" id="{EB8ABC2C-CE1C-1594-97E1-5BAA69636516}"/>
              </a:ext>
            </a:extLst>
          </p:cNvPr>
          <p:cNvSpPr txBox="1">
            <a:spLocks/>
          </p:cNvSpPr>
          <p:nvPr/>
        </p:nvSpPr>
        <p:spPr>
          <a:xfrm>
            <a:off x="10997432" y="6248396"/>
            <a:ext cx="683339" cy="365125"/>
          </a:xfrm>
          <a:prstGeom prst="rect">
            <a:avLst/>
          </a:prstGeom>
        </p:spPr>
        <p:txBody>
          <a:bodyPr vert="horz" lIns="91440" tIns="45720" rIns="91440" bIns="45720" rtlCol="0" anchor="ctr"/>
          <a:lstStyle>
            <a:defPPr>
              <a:defRPr lang="en-US"/>
            </a:defPPr>
            <a:lvl1pPr marL="0" algn="r" defTabSz="457200" rtl="0" eaLnBrk="1" latinLnBrk="0" hangingPunct="1">
              <a:defRPr sz="900" kern="1200">
                <a:solidFill>
                  <a:schemeClr val="accent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C3DFFFC4-0B1A-4EB0-BB4F-760C91EE1A29}" type="slidenum">
              <a:rPr lang="zh-HK" altLang="en-US" sz="1800" b="1" smtClean="0">
                <a:solidFill>
                  <a:srgbClr val="0070C0"/>
                </a:solidFill>
                <a:latin typeface="Times New Roman" panose="02020603050405020304" pitchFamily="18" charset="0"/>
                <a:cs typeface="Times New Roman" panose="02020603050405020304" pitchFamily="18" charset="0"/>
              </a:rPr>
              <a:pPr/>
              <a:t>4</a:t>
            </a:fld>
            <a:endParaRPr lang="zh-HK" altLang="en-US" sz="1800" b="1" dirty="0">
              <a:solidFill>
                <a:srgbClr val="0070C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431902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內容版面配置區 2"/>
          <p:cNvSpPr txBox="1">
            <a:spLocks/>
          </p:cNvSpPr>
          <p:nvPr/>
        </p:nvSpPr>
        <p:spPr>
          <a:xfrm>
            <a:off x="676986" y="898438"/>
            <a:ext cx="10711449" cy="5876435"/>
          </a:xfrm>
          <a:prstGeom prst="rect">
            <a:avLst/>
          </a:prstGeom>
        </p:spPr>
        <p:txBody>
          <a:bodyPr vert="horz" lIns="91440" tIns="45720" rIns="91440" bIns="45720" rtlCol="0">
            <a:normAutofit fontScale="925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529200" indent="-457200">
              <a:lnSpc>
                <a:spcPct val="120000"/>
              </a:lnSpc>
              <a:spcBef>
                <a:spcPts val="600"/>
              </a:spcBef>
              <a:buClr>
                <a:schemeClr val="accent1"/>
              </a:buClr>
              <a:buFont typeface="Wingdings 3" panose="05040102010807070707" pitchFamily="18" charset="2"/>
              <a:buChar char=""/>
            </a:pPr>
            <a:r>
              <a:rPr lang="en-US" altLang="zh-HK" sz="2000" b="1" dirty="0">
                <a:latin typeface="Times New Roman" panose="02020603050405020304" pitchFamily="18" charset="0"/>
                <a:cs typeface="Times New Roman" panose="02020603050405020304" pitchFamily="18" charset="0"/>
              </a:rPr>
              <a:t>Policy Intent</a:t>
            </a:r>
          </a:p>
          <a:p>
            <a:pPr marL="72000" indent="0">
              <a:lnSpc>
                <a:spcPct val="120000"/>
              </a:lnSpc>
              <a:spcBef>
                <a:spcPts val="600"/>
              </a:spcBef>
              <a:buNone/>
            </a:pPr>
            <a:r>
              <a:rPr lang="en-US" altLang="zh-HK" sz="2000" i="0" dirty="0">
                <a:solidFill>
                  <a:srgbClr val="000000"/>
                </a:solidFill>
                <a:effectLst/>
                <a:latin typeface="Times New Roman" panose="02020603050405020304" pitchFamily="18" charset="0"/>
                <a:cs typeface="Times New Roman" panose="02020603050405020304" pitchFamily="18" charset="0"/>
              </a:rPr>
              <a:t>Throug</a:t>
            </a:r>
            <a:r>
              <a:rPr lang="en-US" altLang="zh-HK" sz="2000" dirty="0">
                <a:solidFill>
                  <a:srgbClr val="000000"/>
                </a:solidFill>
                <a:latin typeface="Times New Roman" panose="02020603050405020304" pitchFamily="18" charset="0"/>
                <a:cs typeface="Times New Roman" panose="02020603050405020304" pitchFamily="18" charset="0"/>
              </a:rPr>
              <a:t>h CPD, OT registrants </a:t>
            </a:r>
            <a:r>
              <a:rPr lang="en-US" altLang="zh-HK" sz="2000" i="0" dirty="0">
                <a:solidFill>
                  <a:srgbClr val="000000"/>
                </a:solidFill>
                <a:effectLst/>
                <a:latin typeface="Times New Roman" panose="02020603050405020304" pitchFamily="18" charset="0"/>
                <a:cs typeface="Times New Roman" panose="02020603050405020304" pitchFamily="18" charset="0"/>
              </a:rPr>
              <a:t>will be able to </a:t>
            </a:r>
            <a:r>
              <a:rPr lang="en-US" altLang="zh-HK" sz="2000" b="1" i="0" dirty="0">
                <a:solidFill>
                  <a:srgbClr val="000000"/>
                </a:solidFill>
                <a:effectLst/>
                <a:latin typeface="Times New Roman" panose="02020603050405020304" pitchFamily="18" charset="0"/>
                <a:cs typeface="Times New Roman" panose="02020603050405020304" pitchFamily="18" charset="0"/>
              </a:rPr>
              <a:t>keep pace with rapid advances</a:t>
            </a:r>
            <a:r>
              <a:rPr lang="en-US" altLang="zh-HK" sz="2000" i="0" dirty="0">
                <a:solidFill>
                  <a:srgbClr val="000000"/>
                </a:solidFill>
                <a:effectLst/>
                <a:latin typeface="Times New Roman" panose="02020603050405020304" pitchFamily="18" charset="0"/>
                <a:cs typeface="Times New Roman" panose="02020603050405020304" pitchFamily="18" charset="0"/>
              </a:rPr>
              <a:t> in </a:t>
            </a:r>
            <a:r>
              <a:rPr lang="en-US" altLang="zh-HK" sz="2000" dirty="0">
                <a:solidFill>
                  <a:srgbClr val="000000"/>
                </a:solidFill>
                <a:latin typeface="Times New Roman" panose="02020603050405020304" pitchFamily="18" charset="0"/>
                <a:cs typeface="Times New Roman" panose="02020603050405020304" pitchFamily="18" charset="0"/>
              </a:rPr>
              <a:t>O</a:t>
            </a:r>
            <a:r>
              <a:rPr lang="en-US" altLang="zh-HK" sz="2000" i="0" dirty="0">
                <a:solidFill>
                  <a:srgbClr val="000000"/>
                </a:solidFill>
                <a:effectLst/>
                <a:latin typeface="Times New Roman" panose="02020603050405020304" pitchFamily="18" charset="0"/>
                <a:cs typeface="Times New Roman" panose="02020603050405020304" pitchFamily="18" charset="0"/>
              </a:rPr>
              <a:t>T profession in terms of </a:t>
            </a:r>
            <a:r>
              <a:rPr lang="en-US" altLang="zh-HK" sz="2000" b="1" i="0" dirty="0">
                <a:solidFill>
                  <a:srgbClr val="000000"/>
                </a:solidFill>
                <a:effectLst/>
                <a:latin typeface="Times New Roman" panose="02020603050405020304" pitchFamily="18" charset="0"/>
                <a:cs typeface="Times New Roman" panose="02020603050405020304" pitchFamily="18" charset="0"/>
              </a:rPr>
              <a:t>knowledge</a:t>
            </a:r>
            <a:r>
              <a:rPr lang="en-US" altLang="zh-HK" sz="2000" i="0" dirty="0">
                <a:solidFill>
                  <a:srgbClr val="000000"/>
                </a:solidFill>
                <a:effectLst/>
                <a:latin typeface="Times New Roman" panose="02020603050405020304" pitchFamily="18" charset="0"/>
                <a:cs typeface="Times New Roman" panose="02020603050405020304" pitchFamily="18" charset="0"/>
              </a:rPr>
              <a:t>, </a:t>
            </a:r>
            <a:r>
              <a:rPr lang="en-US" altLang="zh-HK" sz="2000" b="1" i="0" dirty="0">
                <a:solidFill>
                  <a:srgbClr val="000000"/>
                </a:solidFill>
                <a:effectLst/>
                <a:latin typeface="Times New Roman" panose="02020603050405020304" pitchFamily="18" charset="0"/>
                <a:cs typeface="Times New Roman" panose="02020603050405020304" pitchFamily="18" charset="0"/>
              </a:rPr>
              <a:t>skills</a:t>
            </a:r>
            <a:r>
              <a:rPr lang="en-US" altLang="zh-HK" sz="2000" i="0" dirty="0">
                <a:solidFill>
                  <a:srgbClr val="000000"/>
                </a:solidFill>
                <a:effectLst/>
                <a:latin typeface="Times New Roman" panose="02020603050405020304" pitchFamily="18" charset="0"/>
                <a:cs typeface="Times New Roman" panose="02020603050405020304" pitchFamily="18" charset="0"/>
              </a:rPr>
              <a:t> and </a:t>
            </a:r>
            <a:r>
              <a:rPr lang="en-US" altLang="zh-HK" sz="2000" b="1" i="0" dirty="0">
                <a:solidFill>
                  <a:srgbClr val="000000"/>
                </a:solidFill>
                <a:effectLst/>
                <a:latin typeface="Times New Roman" panose="02020603050405020304" pitchFamily="18" charset="0"/>
                <a:cs typeface="Times New Roman" panose="02020603050405020304" pitchFamily="18" charset="0"/>
              </a:rPr>
              <a:t>practical experience for the provision of professional service</a:t>
            </a:r>
            <a:r>
              <a:rPr lang="en-US" altLang="zh-HK" sz="2000" i="0" dirty="0">
                <a:solidFill>
                  <a:srgbClr val="000000"/>
                </a:solidFill>
                <a:effectLst/>
                <a:latin typeface="Times New Roman" panose="02020603050405020304" pitchFamily="18" charset="0"/>
                <a:cs typeface="Times New Roman" panose="02020603050405020304" pitchFamily="18" charset="0"/>
              </a:rPr>
              <a:t>.</a:t>
            </a:r>
            <a:endParaRPr lang="en-US" altLang="zh-HK" sz="2000" dirty="0">
              <a:latin typeface="Times New Roman" panose="02020603050405020304" pitchFamily="18" charset="0"/>
              <a:cs typeface="Times New Roman" panose="02020603050405020304" pitchFamily="18" charset="0"/>
            </a:endParaRPr>
          </a:p>
          <a:p>
            <a:pPr marL="72000" indent="0">
              <a:lnSpc>
                <a:spcPct val="120000"/>
              </a:lnSpc>
              <a:spcBef>
                <a:spcPts val="600"/>
              </a:spcBef>
              <a:buNone/>
            </a:pPr>
            <a:endParaRPr lang="en-US" altLang="zh-HK" sz="2000" dirty="0">
              <a:latin typeface="Times New Roman" panose="02020603050405020304" pitchFamily="18" charset="0"/>
              <a:cs typeface="Times New Roman" panose="02020603050405020304" pitchFamily="18" charset="0"/>
            </a:endParaRPr>
          </a:p>
          <a:p>
            <a:pPr marL="529200" indent="-457200">
              <a:lnSpc>
                <a:spcPct val="120000"/>
              </a:lnSpc>
              <a:spcBef>
                <a:spcPts val="600"/>
              </a:spcBef>
              <a:buClr>
                <a:schemeClr val="accent1"/>
              </a:buClr>
              <a:buFont typeface="Wingdings 3" panose="05040102010807070707" pitchFamily="18" charset="2"/>
              <a:buChar char=""/>
            </a:pPr>
            <a:r>
              <a:rPr lang="en-US" altLang="zh-HK" sz="2000" b="1" dirty="0">
                <a:latin typeface="Times New Roman" panose="02020603050405020304" pitchFamily="18" charset="0"/>
                <a:cs typeface="Times New Roman" panose="02020603050405020304" pitchFamily="18" charset="0"/>
              </a:rPr>
              <a:t>Direction of Allied Health Professions Council</a:t>
            </a:r>
          </a:p>
          <a:p>
            <a:pPr lvl="1">
              <a:lnSpc>
                <a:spcPct val="120000"/>
              </a:lnSpc>
              <a:spcBef>
                <a:spcPts val="600"/>
              </a:spcBef>
            </a:pPr>
            <a:r>
              <a:rPr lang="en-US" altLang="zh-HK" sz="1800" i="0" dirty="0">
                <a:solidFill>
                  <a:srgbClr val="000000"/>
                </a:solidFill>
                <a:effectLst/>
                <a:latin typeface="Times New Roman" panose="02020603050405020304" pitchFamily="18" charset="0"/>
                <a:cs typeface="Times New Roman" panose="02020603050405020304" pitchFamily="18" charset="0"/>
              </a:rPr>
              <a:t>The Council accepted the recommendation of Report of Strategic Review on Healthcare Manpower Planning and Professional Development of 2017, and instructed all Boards to work out its implementation proposal of CPD.</a:t>
            </a:r>
          </a:p>
          <a:p>
            <a:pPr lvl="1">
              <a:lnSpc>
                <a:spcPct val="120000"/>
              </a:lnSpc>
              <a:spcBef>
                <a:spcPts val="600"/>
              </a:spcBef>
            </a:pPr>
            <a:r>
              <a:rPr lang="en-US" altLang="zh-HK" sz="1800" dirty="0">
                <a:solidFill>
                  <a:srgbClr val="000000"/>
                </a:solidFill>
                <a:latin typeface="Times New Roman" panose="02020603050405020304" pitchFamily="18" charset="0"/>
                <a:cs typeface="Times New Roman" panose="02020603050405020304" pitchFamily="18" charset="0"/>
              </a:rPr>
              <a:t>OP Board, PT Board, OT Board and RG Board have implemented mandatory CPD.</a:t>
            </a:r>
          </a:p>
          <a:p>
            <a:pPr lvl="1">
              <a:lnSpc>
                <a:spcPct val="120000"/>
              </a:lnSpc>
              <a:spcBef>
                <a:spcPts val="600"/>
              </a:spcBef>
            </a:pPr>
            <a:r>
              <a:rPr lang="en-US" altLang="zh-HK" sz="1800" i="0" dirty="0">
                <a:solidFill>
                  <a:srgbClr val="000000"/>
                </a:solidFill>
                <a:effectLst/>
                <a:latin typeface="Times New Roman" panose="02020603050405020304" pitchFamily="18" charset="0"/>
                <a:cs typeface="Times New Roman" panose="02020603050405020304" pitchFamily="18" charset="0"/>
              </a:rPr>
              <a:t>MLT Board</a:t>
            </a:r>
            <a:r>
              <a:rPr lang="en-US" altLang="zh-HK" sz="1800" dirty="0">
                <a:solidFill>
                  <a:srgbClr val="000000"/>
                </a:solidFill>
                <a:latin typeface="Times New Roman" panose="02020603050405020304" pitchFamily="18" charset="0"/>
                <a:cs typeface="Times New Roman" panose="02020603050405020304" pitchFamily="18" charset="0"/>
              </a:rPr>
              <a:t> has been working on the details of turning the voluntary CPD to mandatory in the past few years.</a:t>
            </a:r>
            <a:endParaRPr lang="en-US" altLang="zh-HK" sz="1800" i="0" dirty="0">
              <a:solidFill>
                <a:srgbClr val="000000"/>
              </a:solidFill>
              <a:effectLst/>
              <a:latin typeface="Times New Roman" panose="02020603050405020304" pitchFamily="18" charset="0"/>
              <a:cs typeface="Times New Roman" panose="02020603050405020304" pitchFamily="18" charset="0"/>
            </a:endParaRPr>
          </a:p>
          <a:p>
            <a:pPr marL="72000" indent="0">
              <a:lnSpc>
                <a:spcPct val="120000"/>
              </a:lnSpc>
              <a:spcBef>
                <a:spcPts val="600"/>
              </a:spcBef>
              <a:buNone/>
            </a:pPr>
            <a:endParaRPr lang="en-US" altLang="zh-HK" sz="2000" dirty="0">
              <a:latin typeface="Times New Roman" panose="02020603050405020304" pitchFamily="18" charset="0"/>
              <a:cs typeface="Times New Roman" panose="02020603050405020304" pitchFamily="18" charset="0"/>
            </a:endParaRPr>
          </a:p>
          <a:p>
            <a:pPr marL="529200" indent="-457200">
              <a:lnSpc>
                <a:spcPct val="120000"/>
              </a:lnSpc>
              <a:spcBef>
                <a:spcPts val="600"/>
              </a:spcBef>
              <a:buClr>
                <a:schemeClr val="accent1"/>
              </a:buClr>
              <a:buFont typeface="Wingdings 3" panose="05040102010807070707" pitchFamily="18" charset="2"/>
              <a:buChar char="u"/>
            </a:pPr>
            <a:r>
              <a:rPr lang="en-US" altLang="zh-HK" sz="2000" b="1" dirty="0">
                <a:latin typeface="Times New Roman" panose="02020603050405020304" pitchFamily="18" charset="0"/>
                <a:cs typeface="Times New Roman" panose="02020603050405020304" pitchFamily="18" charset="0"/>
              </a:rPr>
              <a:t>Legal Requirement</a:t>
            </a:r>
          </a:p>
          <a:p>
            <a:pPr marL="72000" indent="0">
              <a:lnSpc>
                <a:spcPct val="120000"/>
              </a:lnSpc>
              <a:spcBef>
                <a:spcPts val="600"/>
              </a:spcBef>
              <a:buClr>
                <a:schemeClr val="accent1"/>
              </a:buClr>
              <a:buNone/>
            </a:pPr>
            <a:r>
              <a:rPr lang="en-US" altLang="zh-HK" sz="2000" dirty="0">
                <a:latin typeface="Times New Roman" panose="02020603050405020304" pitchFamily="18" charset="0"/>
                <a:cs typeface="Times New Roman" panose="02020603050405020304" pitchFamily="18" charset="0"/>
              </a:rPr>
              <a:t>The legislative amendments to the Allied Health Professions Ordinance, Cap. 359 has stipulated that </a:t>
            </a:r>
            <a:r>
              <a:rPr lang="en-US" altLang="zh-HK" sz="2000" b="1" dirty="0">
                <a:latin typeface="Times New Roman" panose="02020603050405020304" pitchFamily="18" charset="0"/>
                <a:cs typeface="Times New Roman" panose="02020603050405020304" pitchFamily="18" charset="0"/>
              </a:rPr>
              <a:t>the Board must not issue a practising certificate to the person unless the board is satisfied that the person has complied with the requirement regarding CPD </a:t>
            </a:r>
            <a:r>
              <a:rPr lang="en-US" altLang="zh-HK" sz="2000" dirty="0">
                <a:latin typeface="Times New Roman" panose="02020603050405020304" pitchFamily="18" charset="0"/>
                <a:cs typeface="Times New Roman" panose="02020603050405020304" pitchFamily="18" charset="0"/>
              </a:rPr>
              <a:t>determined by the Council as applicable to the person. </a:t>
            </a:r>
            <a:r>
              <a:rPr lang="en-US" altLang="zh-HK" sz="2000" i="1" dirty="0">
                <a:latin typeface="Times New Roman" panose="02020603050405020304" pitchFamily="18" charset="0"/>
                <a:cs typeface="Times New Roman" panose="02020603050405020304" pitchFamily="18" charset="0"/>
              </a:rPr>
              <a:t>(s.16 of Cap. 359) </a:t>
            </a:r>
          </a:p>
        </p:txBody>
      </p:sp>
      <p:sp>
        <p:nvSpPr>
          <p:cNvPr id="5" name="標題 1">
            <a:extLst>
              <a:ext uri="{FF2B5EF4-FFF2-40B4-BE49-F238E27FC236}">
                <a16:creationId xmlns:a16="http://schemas.microsoft.com/office/drawing/2014/main" id="{17B78B85-339C-E955-D594-B99BAD7D2665}"/>
              </a:ext>
            </a:extLst>
          </p:cNvPr>
          <p:cNvSpPr>
            <a:spLocks noGrp="1"/>
          </p:cNvSpPr>
          <p:nvPr>
            <p:ph type="title"/>
          </p:nvPr>
        </p:nvSpPr>
        <p:spPr>
          <a:xfrm>
            <a:off x="649277" y="267855"/>
            <a:ext cx="8596668" cy="775941"/>
          </a:xfrm>
        </p:spPr>
        <p:txBody>
          <a:bodyPr>
            <a:normAutofit/>
          </a:bodyPr>
          <a:lstStyle/>
          <a:p>
            <a:r>
              <a:rPr lang="en-US" altLang="zh-HK" sz="3200" b="1" dirty="0">
                <a:solidFill>
                  <a:schemeClr val="accent2"/>
                </a:solidFill>
                <a:latin typeface="Times New Roman" panose="02020603050405020304" pitchFamily="18" charset="0"/>
                <a:cs typeface="Times New Roman" panose="02020603050405020304" pitchFamily="18" charset="0"/>
              </a:rPr>
              <a:t>Q. Why do I need CPD as an OT?</a:t>
            </a:r>
          </a:p>
        </p:txBody>
      </p:sp>
      <p:sp>
        <p:nvSpPr>
          <p:cNvPr id="8" name="投影片編號版面配置區 6">
            <a:extLst>
              <a:ext uri="{FF2B5EF4-FFF2-40B4-BE49-F238E27FC236}">
                <a16:creationId xmlns:a16="http://schemas.microsoft.com/office/drawing/2014/main" id="{45B0D80F-6343-F21B-1B47-E8E8B95A6E16}"/>
              </a:ext>
            </a:extLst>
          </p:cNvPr>
          <p:cNvSpPr txBox="1">
            <a:spLocks/>
          </p:cNvSpPr>
          <p:nvPr/>
        </p:nvSpPr>
        <p:spPr>
          <a:xfrm>
            <a:off x="10997432" y="6248396"/>
            <a:ext cx="683339" cy="365125"/>
          </a:xfrm>
          <a:prstGeom prst="rect">
            <a:avLst/>
          </a:prstGeom>
        </p:spPr>
        <p:txBody>
          <a:bodyPr vert="horz" lIns="91440" tIns="45720" rIns="91440" bIns="45720" rtlCol="0" anchor="ctr"/>
          <a:lstStyle>
            <a:defPPr>
              <a:defRPr lang="en-US"/>
            </a:defPPr>
            <a:lvl1pPr marL="0" algn="r" defTabSz="457200" rtl="0" eaLnBrk="1" latinLnBrk="0" hangingPunct="1">
              <a:defRPr sz="900" kern="1200">
                <a:solidFill>
                  <a:schemeClr val="accent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C3DFFFC4-0B1A-4EB0-BB4F-760C91EE1A29}" type="slidenum">
              <a:rPr lang="zh-HK" altLang="en-US" sz="1800" b="1" smtClean="0">
                <a:solidFill>
                  <a:srgbClr val="0070C0"/>
                </a:solidFill>
                <a:latin typeface="Times New Roman" panose="02020603050405020304" pitchFamily="18" charset="0"/>
                <a:cs typeface="Times New Roman" panose="02020603050405020304" pitchFamily="18" charset="0"/>
              </a:rPr>
              <a:pPr/>
              <a:t>5</a:t>
            </a:fld>
            <a:endParaRPr lang="zh-HK" altLang="en-US" sz="1800" b="1" dirty="0">
              <a:solidFill>
                <a:srgbClr val="0070C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790021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1DAC4B85-3621-90E4-04E1-1271CB4EBAEB}"/>
              </a:ext>
            </a:extLst>
          </p:cNvPr>
          <p:cNvSpPr>
            <a:spLocks noGrp="1"/>
          </p:cNvSpPr>
          <p:nvPr>
            <p:ph type="title"/>
          </p:nvPr>
        </p:nvSpPr>
        <p:spPr>
          <a:xfrm>
            <a:off x="504806" y="385313"/>
            <a:ext cx="9786508" cy="1320800"/>
          </a:xfrm>
        </p:spPr>
        <p:txBody>
          <a:bodyPr>
            <a:normAutofit/>
          </a:bodyPr>
          <a:lstStyle/>
          <a:p>
            <a:r>
              <a:rPr lang="en-US" altLang="zh-HK" b="1" i="0" dirty="0">
                <a:solidFill>
                  <a:schemeClr val="accent2"/>
                </a:solidFill>
                <a:effectLst/>
                <a:latin typeface="Times New Roman" panose="02020603050405020304" pitchFamily="18" charset="0"/>
                <a:cs typeface="Times New Roman" panose="02020603050405020304" pitchFamily="18" charset="0"/>
              </a:rPr>
              <a:t>CPD Assessment Cycle and Points Requirement</a:t>
            </a:r>
            <a:br>
              <a:rPr lang="en-US" altLang="zh-HK" b="1" i="0" dirty="0">
                <a:solidFill>
                  <a:srgbClr val="00B0F0"/>
                </a:solidFill>
                <a:effectLst/>
                <a:latin typeface="Times New Roman" panose="02020603050405020304" pitchFamily="18" charset="0"/>
                <a:cs typeface="Times New Roman" panose="02020603050405020304" pitchFamily="18" charset="0"/>
              </a:rPr>
            </a:br>
            <a:endParaRPr lang="zh-HK" altLang="en-US" b="1" dirty="0">
              <a:solidFill>
                <a:srgbClr val="00B0F0"/>
              </a:solidFill>
              <a:latin typeface="Times New Roman" panose="02020603050405020304" pitchFamily="18" charset="0"/>
              <a:cs typeface="Times New Roman" panose="02020603050405020304" pitchFamily="18" charset="0"/>
            </a:endParaRPr>
          </a:p>
        </p:txBody>
      </p:sp>
      <p:sp>
        <p:nvSpPr>
          <p:cNvPr id="3" name="內容版面配置區 2">
            <a:extLst>
              <a:ext uri="{FF2B5EF4-FFF2-40B4-BE49-F238E27FC236}">
                <a16:creationId xmlns:a16="http://schemas.microsoft.com/office/drawing/2014/main" id="{8BC8E49D-2BC3-3F13-B58B-E43C9CC0C25E}"/>
              </a:ext>
            </a:extLst>
          </p:cNvPr>
          <p:cNvSpPr>
            <a:spLocks noGrp="1"/>
          </p:cNvSpPr>
          <p:nvPr>
            <p:ph idx="1"/>
          </p:nvPr>
        </p:nvSpPr>
        <p:spPr>
          <a:xfrm>
            <a:off x="677332" y="1406107"/>
            <a:ext cx="10320099" cy="4635256"/>
          </a:xfrm>
        </p:spPr>
        <p:txBody>
          <a:bodyPr>
            <a:normAutofit/>
          </a:bodyPr>
          <a:lstStyle/>
          <a:p>
            <a:pPr algn="l"/>
            <a:r>
              <a:rPr lang="en-US" altLang="zh-HK" sz="2400" b="0" i="0" dirty="0">
                <a:solidFill>
                  <a:srgbClr val="000000"/>
                </a:solidFill>
                <a:effectLst/>
                <a:latin typeface="Times New Roman" panose="02020603050405020304" pitchFamily="18" charset="0"/>
                <a:cs typeface="Times New Roman" panose="02020603050405020304" pitchFamily="18" charset="0"/>
              </a:rPr>
              <a:t>The </a:t>
            </a:r>
            <a:r>
              <a:rPr lang="en-US" altLang="zh-HK" sz="2400" b="1" i="0" dirty="0">
                <a:solidFill>
                  <a:srgbClr val="000000"/>
                </a:solidFill>
                <a:effectLst/>
                <a:latin typeface="Times New Roman" panose="02020603050405020304" pitchFamily="18" charset="0"/>
                <a:cs typeface="Times New Roman" panose="02020603050405020304" pitchFamily="18" charset="0"/>
              </a:rPr>
              <a:t>validity period of the practicing certificate </a:t>
            </a:r>
            <a:r>
              <a:rPr lang="en-US" altLang="zh-HK" sz="2400" b="0" i="0" dirty="0">
                <a:solidFill>
                  <a:srgbClr val="000000"/>
                </a:solidFill>
                <a:effectLst/>
                <a:latin typeface="Times New Roman" panose="02020603050405020304" pitchFamily="18" charset="0"/>
                <a:cs typeface="Times New Roman" panose="02020603050405020304" pitchFamily="18" charset="0"/>
              </a:rPr>
              <a:t>has been changed from one year (HK$435) to </a:t>
            </a:r>
            <a:r>
              <a:rPr lang="en-US" altLang="zh-HK" sz="2400" b="1" i="0" dirty="0">
                <a:solidFill>
                  <a:srgbClr val="000000"/>
                </a:solidFill>
                <a:effectLst/>
                <a:latin typeface="Times New Roman" panose="02020603050405020304" pitchFamily="18" charset="0"/>
                <a:cs typeface="Times New Roman" panose="02020603050405020304" pitchFamily="18" charset="0"/>
              </a:rPr>
              <a:t>three years </a:t>
            </a:r>
            <a:r>
              <a:rPr lang="en-US" altLang="zh-HK" sz="2400" i="0" dirty="0">
                <a:solidFill>
                  <a:srgbClr val="000000"/>
                </a:solidFill>
                <a:effectLst/>
                <a:latin typeface="Times New Roman" panose="02020603050405020304" pitchFamily="18" charset="0"/>
                <a:cs typeface="Times New Roman" panose="02020603050405020304" pitchFamily="18" charset="0"/>
              </a:rPr>
              <a:t>(HK$540)</a:t>
            </a:r>
            <a:r>
              <a:rPr lang="en-US" altLang="zh-HK" sz="2400" b="1" i="0" dirty="0">
                <a:solidFill>
                  <a:srgbClr val="000000"/>
                </a:solidFill>
                <a:effectLst/>
                <a:latin typeface="Times New Roman" panose="02020603050405020304" pitchFamily="18" charset="0"/>
                <a:cs typeface="Times New Roman" panose="02020603050405020304" pitchFamily="18" charset="0"/>
              </a:rPr>
              <a:t> </a:t>
            </a:r>
            <a:r>
              <a:rPr lang="en-US" altLang="zh-HK" sz="2400" b="0" i="0" dirty="0">
                <a:solidFill>
                  <a:srgbClr val="000000"/>
                </a:solidFill>
                <a:effectLst/>
                <a:latin typeface="Times New Roman" panose="02020603050405020304" pitchFamily="18" charset="0"/>
                <a:cs typeface="Times New Roman" panose="02020603050405020304" pitchFamily="18" charset="0"/>
              </a:rPr>
              <a:t>under the Amendment Bills of Supplementary Medical Professions Ordinance, which was passed in July 2025.</a:t>
            </a:r>
          </a:p>
          <a:p>
            <a:pPr algn="l"/>
            <a:endParaRPr lang="en-US" altLang="zh-HK" sz="2400" b="0" i="0" dirty="0">
              <a:solidFill>
                <a:srgbClr val="000000"/>
              </a:solidFill>
              <a:effectLst/>
              <a:latin typeface="Times New Roman" panose="02020603050405020304" pitchFamily="18" charset="0"/>
              <a:cs typeface="Times New Roman" panose="02020603050405020304" pitchFamily="18" charset="0"/>
            </a:endParaRPr>
          </a:p>
          <a:p>
            <a:r>
              <a:rPr lang="en-US" altLang="zh-HK" sz="2400" b="0" i="0" dirty="0">
                <a:solidFill>
                  <a:srgbClr val="000000"/>
                </a:solidFill>
                <a:effectLst/>
                <a:latin typeface="Times New Roman" panose="02020603050405020304" pitchFamily="18" charset="0"/>
                <a:cs typeface="Times New Roman" panose="02020603050405020304" pitchFamily="18" charset="0"/>
              </a:rPr>
              <a:t>A CPD cycle spans </a:t>
            </a:r>
            <a:r>
              <a:rPr lang="en-US" altLang="zh-HK" sz="2400" b="1" i="0" dirty="0">
                <a:solidFill>
                  <a:srgbClr val="000000"/>
                </a:solidFill>
                <a:effectLst/>
                <a:latin typeface="Times New Roman" panose="02020603050405020304" pitchFamily="18" charset="0"/>
                <a:cs typeface="Times New Roman" panose="02020603050405020304" pitchFamily="18" charset="0"/>
              </a:rPr>
              <a:t>three calendar years</a:t>
            </a:r>
            <a:r>
              <a:rPr lang="en-US" altLang="zh-HK" sz="2400" b="0" i="0" dirty="0">
                <a:solidFill>
                  <a:srgbClr val="000000"/>
                </a:solidFill>
                <a:effectLst/>
                <a:latin typeface="Times New Roman" panose="02020603050405020304" pitchFamily="18" charset="0"/>
                <a:cs typeface="Times New Roman" panose="02020603050405020304" pitchFamily="18" charset="0"/>
              </a:rPr>
              <a:t>. The mandatory CPD scheme will run on a </a:t>
            </a:r>
            <a:r>
              <a:rPr lang="en-US" altLang="zh-HK" sz="2400" b="1" i="0" dirty="0">
                <a:solidFill>
                  <a:srgbClr val="000000"/>
                </a:solidFill>
                <a:effectLst/>
                <a:latin typeface="Times New Roman" panose="02020603050405020304" pitchFamily="18" charset="0"/>
                <a:cs typeface="Times New Roman" panose="02020603050405020304" pitchFamily="18" charset="0"/>
              </a:rPr>
              <a:t>three-year cycle, commencing on 1 July of the first year and ending on 30 June of the fourth year</a:t>
            </a:r>
            <a:r>
              <a:rPr lang="en-US" altLang="zh-HK" sz="2400" b="0" i="0" dirty="0">
                <a:solidFill>
                  <a:srgbClr val="000000"/>
                </a:solidFill>
                <a:effectLst/>
                <a:latin typeface="Times New Roman" panose="02020603050405020304" pitchFamily="18" charset="0"/>
                <a:cs typeface="Times New Roman" panose="02020603050405020304" pitchFamily="18" charset="0"/>
              </a:rPr>
              <a:t>. All registered </a:t>
            </a:r>
            <a:r>
              <a:rPr lang="en-US" altLang="zh-HK" sz="2400" dirty="0">
                <a:solidFill>
                  <a:srgbClr val="000000"/>
                </a:solidFill>
                <a:latin typeface="Times New Roman" panose="02020603050405020304" pitchFamily="18" charset="0"/>
                <a:cs typeface="Times New Roman" panose="02020603050405020304" pitchFamily="18" charset="0"/>
              </a:rPr>
              <a:t>OT</a:t>
            </a:r>
            <a:r>
              <a:rPr lang="en-US" altLang="zh-HK" sz="2400" b="0" i="0" dirty="0">
                <a:solidFill>
                  <a:srgbClr val="000000"/>
                </a:solidFill>
                <a:effectLst/>
                <a:latin typeface="Times New Roman" panose="02020603050405020304" pitchFamily="18" charset="0"/>
                <a:cs typeface="Times New Roman" panose="02020603050405020304" pitchFamily="18" charset="0"/>
              </a:rPr>
              <a:t>, regardless of their registration status (i.e., which part of the Register they are listed in) or whether they reside in Hong Kong or overseas, are required to attain </a:t>
            </a:r>
            <a:r>
              <a:rPr lang="en-US" altLang="zh-HK" sz="2400" b="1" i="0" dirty="0">
                <a:solidFill>
                  <a:srgbClr val="000000"/>
                </a:solidFill>
                <a:effectLst/>
                <a:latin typeface="Times New Roman" panose="02020603050405020304" pitchFamily="18" charset="0"/>
                <a:cs typeface="Times New Roman" panose="02020603050405020304" pitchFamily="18" charset="0"/>
              </a:rPr>
              <a:t>45 CPD points</a:t>
            </a:r>
            <a:r>
              <a:rPr lang="en-US" altLang="zh-HK" sz="2400" b="0" i="0" dirty="0">
                <a:solidFill>
                  <a:srgbClr val="000000"/>
                </a:solidFill>
                <a:effectLst/>
                <a:latin typeface="Times New Roman" panose="02020603050405020304" pitchFamily="18" charset="0"/>
                <a:cs typeface="Times New Roman" panose="02020603050405020304" pitchFamily="18" charset="0"/>
              </a:rPr>
              <a:t> within each three-year cycle.</a:t>
            </a:r>
          </a:p>
        </p:txBody>
      </p:sp>
      <p:sp>
        <p:nvSpPr>
          <p:cNvPr id="8" name="投影片編號版面配置區 6">
            <a:extLst>
              <a:ext uri="{FF2B5EF4-FFF2-40B4-BE49-F238E27FC236}">
                <a16:creationId xmlns:a16="http://schemas.microsoft.com/office/drawing/2014/main" id="{1C585D34-3B78-0506-1879-E1B989F89C45}"/>
              </a:ext>
            </a:extLst>
          </p:cNvPr>
          <p:cNvSpPr>
            <a:spLocks noGrp="1"/>
          </p:cNvSpPr>
          <p:nvPr>
            <p:ph type="sldNum" sz="quarter" idx="12"/>
          </p:nvPr>
        </p:nvSpPr>
        <p:spPr>
          <a:xfrm>
            <a:off x="10997432" y="6248396"/>
            <a:ext cx="683339" cy="365125"/>
          </a:xfrm>
        </p:spPr>
        <p:txBody>
          <a:bodyPr/>
          <a:lstStyle/>
          <a:p>
            <a:fld id="{C3DFFFC4-0B1A-4EB0-BB4F-760C91EE1A29}" type="slidenum">
              <a:rPr lang="zh-HK" altLang="en-US" sz="1800" b="1" smtClean="0">
                <a:solidFill>
                  <a:srgbClr val="0070C0"/>
                </a:solidFill>
                <a:latin typeface="Times New Roman" panose="02020603050405020304" pitchFamily="18" charset="0"/>
                <a:cs typeface="Times New Roman" panose="02020603050405020304" pitchFamily="18" charset="0"/>
              </a:rPr>
              <a:t>6</a:t>
            </a:fld>
            <a:endParaRPr lang="zh-HK" altLang="en-US" sz="1800" b="1" dirty="0">
              <a:solidFill>
                <a:srgbClr val="0070C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014902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內容版面配置區 2"/>
          <p:cNvSpPr txBox="1">
            <a:spLocks/>
          </p:cNvSpPr>
          <p:nvPr/>
        </p:nvSpPr>
        <p:spPr>
          <a:xfrm>
            <a:off x="834526" y="764457"/>
            <a:ext cx="8596668" cy="3880773"/>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marL="457200" lvl="1" indent="0">
              <a:buFont typeface="Wingdings 3" charset="2"/>
              <a:buNone/>
            </a:pPr>
            <a:endParaRPr lang="en-US" altLang="zh-TW" sz="4400" dirty="0">
              <a:latin typeface="新細明體" panose="02020500000000000000" pitchFamily="18" charset="-120"/>
              <a:ea typeface="新細明體" panose="02020500000000000000" pitchFamily="18" charset="-120"/>
            </a:endParaRPr>
          </a:p>
          <a:p>
            <a:pPr marL="457200" lvl="1" indent="0">
              <a:buFont typeface="Wingdings 3" charset="2"/>
              <a:buNone/>
            </a:pPr>
            <a:endParaRPr lang="en-US" altLang="zh-TW" sz="2000" dirty="0">
              <a:latin typeface="新細明體" panose="02020500000000000000" pitchFamily="18" charset="-120"/>
              <a:ea typeface="新細明體" panose="02020500000000000000" pitchFamily="18" charset="-120"/>
            </a:endParaRPr>
          </a:p>
          <a:p>
            <a:endParaRPr lang="zh-HK" altLang="en-US" dirty="0"/>
          </a:p>
        </p:txBody>
      </p:sp>
      <p:sp>
        <p:nvSpPr>
          <p:cNvPr id="7" name="標題 1"/>
          <p:cNvSpPr>
            <a:spLocks noGrp="1"/>
          </p:cNvSpPr>
          <p:nvPr>
            <p:ph type="title"/>
          </p:nvPr>
        </p:nvSpPr>
        <p:spPr>
          <a:xfrm>
            <a:off x="492519" y="764457"/>
            <a:ext cx="8596668" cy="843419"/>
          </a:xfrm>
        </p:spPr>
        <p:txBody>
          <a:bodyPr>
            <a:normAutofit/>
          </a:bodyPr>
          <a:lstStyle/>
          <a:p>
            <a:r>
              <a:rPr lang="en-US" altLang="zh-HK" sz="2400" b="1" dirty="0">
                <a:solidFill>
                  <a:schemeClr val="tx1"/>
                </a:solidFill>
                <a:latin typeface="Times New Roman" panose="02020603050405020304" pitchFamily="18" charset="0"/>
                <a:cs typeface="Times New Roman" panose="02020603050405020304" pitchFamily="18" charset="0"/>
              </a:rPr>
              <a:t>CPD point requirements in 3-year cycle</a:t>
            </a:r>
            <a:endParaRPr lang="zh-HK" altLang="en-US" sz="2400" b="1" dirty="0">
              <a:solidFill>
                <a:schemeClr val="tx1"/>
              </a:solidFill>
              <a:latin typeface="Times New Roman" panose="02020603050405020304" pitchFamily="18" charset="0"/>
              <a:cs typeface="Times New Roman" panose="02020603050405020304" pitchFamily="18" charset="0"/>
            </a:endParaRPr>
          </a:p>
        </p:txBody>
      </p:sp>
      <p:sp>
        <p:nvSpPr>
          <p:cNvPr id="11" name="投影片編號版面配置區 6">
            <a:extLst>
              <a:ext uri="{FF2B5EF4-FFF2-40B4-BE49-F238E27FC236}">
                <a16:creationId xmlns:a16="http://schemas.microsoft.com/office/drawing/2014/main" id="{A7084C75-C9E2-53FA-C3CF-F7FC8B1CDFD5}"/>
              </a:ext>
            </a:extLst>
          </p:cNvPr>
          <p:cNvSpPr>
            <a:spLocks noGrp="1"/>
          </p:cNvSpPr>
          <p:nvPr>
            <p:ph type="sldNum" sz="quarter" idx="12"/>
          </p:nvPr>
        </p:nvSpPr>
        <p:spPr>
          <a:xfrm>
            <a:off x="10997432" y="6248396"/>
            <a:ext cx="683339" cy="365125"/>
          </a:xfrm>
        </p:spPr>
        <p:txBody>
          <a:bodyPr/>
          <a:lstStyle/>
          <a:p>
            <a:fld id="{C3DFFFC4-0B1A-4EB0-BB4F-760C91EE1A29}" type="slidenum">
              <a:rPr lang="zh-HK" altLang="en-US" sz="1800" b="1" smtClean="0">
                <a:solidFill>
                  <a:srgbClr val="0070C0"/>
                </a:solidFill>
                <a:latin typeface="Times New Roman" panose="02020603050405020304" pitchFamily="18" charset="0"/>
                <a:cs typeface="Times New Roman" panose="02020603050405020304" pitchFamily="18" charset="0"/>
              </a:rPr>
              <a:t>7</a:t>
            </a:fld>
            <a:endParaRPr lang="zh-HK" altLang="en-US" sz="1800" b="1" dirty="0">
              <a:solidFill>
                <a:srgbClr val="0070C0"/>
              </a:solidFill>
              <a:latin typeface="Times New Roman" panose="02020603050405020304" pitchFamily="18" charset="0"/>
              <a:cs typeface="Times New Roman" panose="02020603050405020304" pitchFamily="18" charset="0"/>
            </a:endParaRPr>
          </a:p>
        </p:txBody>
      </p:sp>
      <p:sp>
        <p:nvSpPr>
          <p:cNvPr id="3" name="標題 1">
            <a:extLst>
              <a:ext uri="{FF2B5EF4-FFF2-40B4-BE49-F238E27FC236}">
                <a16:creationId xmlns:a16="http://schemas.microsoft.com/office/drawing/2014/main" id="{A84E8D70-083C-5749-5EAB-80C9458BC285}"/>
              </a:ext>
            </a:extLst>
          </p:cNvPr>
          <p:cNvSpPr txBox="1">
            <a:spLocks/>
          </p:cNvSpPr>
          <p:nvPr/>
        </p:nvSpPr>
        <p:spPr>
          <a:xfrm>
            <a:off x="492519" y="173833"/>
            <a:ext cx="11478068" cy="658673"/>
          </a:xfrm>
          <a:prstGeom prst="rect">
            <a:avLst/>
          </a:prstGeom>
        </p:spPr>
        <p:txBody>
          <a:bodyPr vert="horz" lIns="91440" tIns="45720" rIns="91440" bIns="45720" rtlCol="0" anchor="t">
            <a:norm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altLang="zh-HK" sz="3200" b="1" dirty="0">
                <a:solidFill>
                  <a:schemeClr val="accent2"/>
                </a:solidFill>
                <a:latin typeface="Times New Roman" panose="02020603050405020304" pitchFamily="18" charset="0"/>
                <a:cs typeface="Times New Roman" panose="02020603050405020304" pitchFamily="18" charset="0"/>
              </a:rPr>
              <a:t>Q. How many CPD points do I need to have, and by when?</a:t>
            </a:r>
          </a:p>
          <a:p>
            <a:endParaRPr lang="en-US" altLang="zh-HK" b="1" dirty="0">
              <a:solidFill>
                <a:srgbClr val="0070C0"/>
              </a:solidFill>
              <a:latin typeface="Times New Roman" panose="02020603050405020304" pitchFamily="18" charset="0"/>
              <a:cs typeface="Times New Roman" panose="02020603050405020304" pitchFamily="18" charset="0"/>
            </a:endParaRPr>
          </a:p>
        </p:txBody>
      </p:sp>
      <p:graphicFrame>
        <p:nvGraphicFramePr>
          <p:cNvPr id="4" name="表格 1"/>
          <p:cNvGraphicFramePr>
            <a:graphicFrameLocks noGrp="1"/>
          </p:cNvGraphicFramePr>
          <p:nvPr>
            <p:extLst>
              <p:ext uri="{D42A27DB-BD31-4B8C-83A1-F6EECF244321}">
                <p14:modId xmlns:p14="http://schemas.microsoft.com/office/powerpoint/2010/main" val="2566178189"/>
              </p:ext>
            </p:extLst>
          </p:nvPr>
        </p:nvGraphicFramePr>
        <p:xfrm>
          <a:off x="345871" y="1173926"/>
          <a:ext cx="10680305" cy="4919617"/>
        </p:xfrm>
        <a:graphic>
          <a:graphicData uri="http://schemas.openxmlformats.org/drawingml/2006/table">
            <a:tbl>
              <a:tblPr firstRow="1" bandRow="1">
                <a:tableStyleId>{5C22544A-7EE6-4342-B048-85BDC9FD1C3A}</a:tableStyleId>
              </a:tblPr>
              <a:tblGrid>
                <a:gridCol w="1114852">
                  <a:extLst>
                    <a:ext uri="{9D8B030D-6E8A-4147-A177-3AD203B41FA5}">
                      <a16:colId xmlns:a16="http://schemas.microsoft.com/office/drawing/2014/main" val="3270800366"/>
                    </a:ext>
                  </a:extLst>
                </a:gridCol>
                <a:gridCol w="2429791">
                  <a:extLst>
                    <a:ext uri="{9D8B030D-6E8A-4147-A177-3AD203B41FA5}">
                      <a16:colId xmlns:a16="http://schemas.microsoft.com/office/drawing/2014/main" val="2069136861"/>
                    </a:ext>
                  </a:extLst>
                </a:gridCol>
                <a:gridCol w="3109732">
                  <a:extLst>
                    <a:ext uri="{9D8B030D-6E8A-4147-A177-3AD203B41FA5}">
                      <a16:colId xmlns:a16="http://schemas.microsoft.com/office/drawing/2014/main" val="2957981931"/>
                    </a:ext>
                  </a:extLst>
                </a:gridCol>
                <a:gridCol w="1761344">
                  <a:extLst>
                    <a:ext uri="{9D8B030D-6E8A-4147-A177-3AD203B41FA5}">
                      <a16:colId xmlns:a16="http://schemas.microsoft.com/office/drawing/2014/main" val="2670616466"/>
                    </a:ext>
                  </a:extLst>
                </a:gridCol>
                <a:gridCol w="2264586">
                  <a:extLst>
                    <a:ext uri="{9D8B030D-6E8A-4147-A177-3AD203B41FA5}">
                      <a16:colId xmlns:a16="http://schemas.microsoft.com/office/drawing/2014/main" val="4025621541"/>
                    </a:ext>
                  </a:extLst>
                </a:gridCol>
              </a:tblGrid>
              <a:tr h="1354578">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altLang="zh-HK" dirty="0">
                          <a:solidFill>
                            <a:schemeClr val="tx2"/>
                          </a:solidFill>
                          <a:latin typeface="Times New Roman" panose="02020603050405020304" pitchFamily="18" charset="0"/>
                          <a:cs typeface="Times New Roman" panose="02020603050405020304" pitchFamily="18" charset="0"/>
                        </a:rPr>
                        <a:t>Group</a:t>
                      </a:r>
                      <a:endParaRPr lang="zh-HK" altLang="en-US" dirty="0"/>
                    </a:p>
                  </a:txBody>
                  <a:tcPr/>
                </a:tc>
                <a:tc>
                  <a:txBody>
                    <a:bodyPr/>
                    <a:lstStyle/>
                    <a:p>
                      <a:pPr algn="ctr"/>
                      <a:r>
                        <a:rPr lang="en-US" altLang="zh-HK" baseline="0" dirty="0">
                          <a:solidFill>
                            <a:schemeClr val="tx2"/>
                          </a:solidFill>
                          <a:latin typeface="Times New Roman" panose="02020603050405020304" pitchFamily="18" charset="0"/>
                          <a:cs typeface="Times New Roman" panose="02020603050405020304" pitchFamily="18" charset="0"/>
                        </a:rPr>
                        <a:t>End Date of Practising Certificate</a:t>
                      </a:r>
                      <a:endParaRPr lang="zh-HK" altLang="en-US" dirty="0"/>
                    </a:p>
                  </a:txBody>
                  <a:tcPr/>
                </a:tc>
                <a:tc>
                  <a:txBody>
                    <a:bodyPr/>
                    <a:lstStyle/>
                    <a:p>
                      <a:pPr algn="ctr"/>
                      <a:r>
                        <a:rPr lang="en-US" altLang="zh-HK" dirty="0">
                          <a:solidFill>
                            <a:schemeClr val="tx2"/>
                          </a:solidFill>
                          <a:latin typeface="Times New Roman" panose="02020603050405020304" pitchFamily="18" charset="0"/>
                          <a:cs typeface="Times New Roman" panose="02020603050405020304" pitchFamily="18" charset="0"/>
                        </a:rPr>
                        <a:t>Start Date of </a:t>
                      </a:r>
                      <a:r>
                        <a:rPr lang="en-US" altLang="zh-HK" baseline="0" dirty="0" err="1">
                          <a:solidFill>
                            <a:schemeClr val="tx2"/>
                          </a:solidFill>
                          <a:latin typeface="Times New Roman" panose="02020603050405020304" pitchFamily="18" charset="0"/>
                          <a:cs typeface="Times New Roman" panose="02020603050405020304" pitchFamily="18" charset="0"/>
                        </a:rPr>
                        <a:t>Practising</a:t>
                      </a:r>
                      <a:r>
                        <a:rPr lang="en-US" altLang="zh-HK" baseline="0" dirty="0">
                          <a:solidFill>
                            <a:schemeClr val="tx2"/>
                          </a:solidFill>
                          <a:latin typeface="Times New Roman" panose="02020603050405020304" pitchFamily="18" charset="0"/>
                          <a:cs typeface="Times New Roman" panose="02020603050405020304" pitchFamily="18" charset="0"/>
                        </a:rPr>
                        <a:t> Certificate</a:t>
                      </a:r>
                      <a:endParaRPr lang="zh-HK" altLang="en-US" dirty="0"/>
                    </a:p>
                  </a:txBody>
                  <a:tcPr/>
                </a:tc>
                <a:tc>
                  <a:txBody>
                    <a:bodyPr/>
                    <a:lstStyle/>
                    <a:p>
                      <a:pPr algn="ctr"/>
                      <a:r>
                        <a:rPr lang="en-US" altLang="zh-HK" sz="1800" b="1" kern="1200" baseline="0" dirty="0">
                          <a:solidFill>
                            <a:schemeClr val="tx2"/>
                          </a:solidFill>
                          <a:latin typeface="Times New Roman" panose="02020603050405020304" pitchFamily="18" charset="0"/>
                          <a:ea typeface="+mn-ea"/>
                          <a:cs typeface="Times New Roman" panose="02020603050405020304" pitchFamily="18" charset="0"/>
                        </a:rPr>
                        <a:t>CPD Points required by end date of </a:t>
                      </a:r>
                      <a:r>
                        <a:rPr lang="en-US" altLang="zh-HK" sz="1800" b="1" kern="1200" baseline="0" dirty="0" err="1">
                          <a:solidFill>
                            <a:schemeClr val="tx2"/>
                          </a:solidFill>
                          <a:latin typeface="Times New Roman" panose="02020603050405020304" pitchFamily="18" charset="0"/>
                          <a:ea typeface="+mn-ea"/>
                          <a:cs typeface="Times New Roman" panose="02020603050405020304" pitchFamily="18" charset="0"/>
                        </a:rPr>
                        <a:t>Practising</a:t>
                      </a:r>
                      <a:r>
                        <a:rPr lang="zh-TW" altLang="en-US" sz="1800" b="1" kern="1200" baseline="0" dirty="0">
                          <a:solidFill>
                            <a:schemeClr val="tx2"/>
                          </a:solidFill>
                          <a:latin typeface="Times New Roman" panose="02020603050405020304" pitchFamily="18" charset="0"/>
                          <a:ea typeface="+mn-ea"/>
                          <a:cs typeface="Times New Roman" panose="02020603050405020304" pitchFamily="18" charset="0"/>
                        </a:rPr>
                        <a:t> </a:t>
                      </a:r>
                      <a:r>
                        <a:rPr lang="en-US" altLang="zh-TW" sz="1800" b="1" kern="1200" baseline="0" dirty="0">
                          <a:solidFill>
                            <a:schemeClr val="tx2"/>
                          </a:solidFill>
                          <a:latin typeface="Times New Roman" panose="02020603050405020304" pitchFamily="18" charset="0"/>
                          <a:ea typeface="+mn-ea"/>
                          <a:cs typeface="Times New Roman" panose="02020603050405020304" pitchFamily="18" charset="0"/>
                        </a:rPr>
                        <a:t>Certificate</a:t>
                      </a:r>
                      <a:endParaRPr lang="zh-HK" altLang="en-US" sz="1800" b="1" kern="1200" baseline="0" dirty="0">
                        <a:solidFill>
                          <a:schemeClr val="tx2"/>
                        </a:solidFill>
                        <a:latin typeface="Times New Roman" panose="02020603050405020304" pitchFamily="18" charset="0"/>
                        <a:ea typeface="+mn-ea"/>
                        <a:cs typeface="Times New Roman" panose="02020603050405020304" pitchFamily="18" charset="0"/>
                      </a:endParaRPr>
                    </a:p>
                  </a:txBody>
                  <a:tcPr/>
                </a:tc>
                <a:tc>
                  <a:txBody>
                    <a:bodyPr/>
                    <a:lstStyle/>
                    <a:p>
                      <a:pPr algn="ctr"/>
                      <a:r>
                        <a:rPr lang="en-US" altLang="zh-HK" sz="1800" b="1" kern="1200" baseline="0" dirty="0">
                          <a:solidFill>
                            <a:schemeClr val="tx2"/>
                          </a:solidFill>
                          <a:latin typeface="Times New Roman" panose="02020603050405020304" pitchFamily="18" charset="0"/>
                          <a:ea typeface="+mn-ea"/>
                          <a:cs typeface="Times New Roman" panose="02020603050405020304" pitchFamily="18" charset="0"/>
                        </a:rPr>
                        <a:t>Approximate Duration for obtaining CPD points</a:t>
                      </a:r>
                      <a:endParaRPr lang="zh-HK" altLang="en-US" sz="1800" b="1" kern="1200" baseline="0" dirty="0">
                        <a:solidFill>
                          <a:schemeClr val="tx2"/>
                        </a:solidFill>
                        <a:latin typeface="Times New Roman" panose="02020603050405020304" pitchFamily="18" charset="0"/>
                        <a:ea typeface="+mn-ea"/>
                        <a:cs typeface="Times New Roman" panose="02020603050405020304" pitchFamily="18" charset="0"/>
                      </a:endParaRPr>
                    </a:p>
                  </a:txBody>
                  <a:tcPr/>
                </a:tc>
                <a:extLst>
                  <a:ext uri="{0D108BD9-81ED-4DB2-BD59-A6C34878D82A}">
                    <a16:rowId xmlns:a16="http://schemas.microsoft.com/office/drawing/2014/main" val="1537606970"/>
                  </a:ext>
                </a:extLst>
              </a:tr>
              <a:tr h="613639">
                <a:tc>
                  <a:txBody>
                    <a:bodyPr/>
                    <a:lstStyle/>
                    <a:p>
                      <a:pPr algn="ctr"/>
                      <a:r>
                        <a:rPr lang="en-US" altLang="zh-HK" sz="1800" kern="1200" baseline="0" dirty="0">
                          <a:solidFill>
                            <a:schemeClr val="tx1"/>
                          </a:solidFill>
                          <a:latin typeface="Times New Roman" panose="02020603050405020304" pitchFamily="18" charset="0"/>
                          <a:ea typeface="+mn-ea"/>
                          <a:cs typeface="Times New Roman" panose="02020603050405020304" pitchFamily="18" charset="0"/>
                        </a:rPr>
                        <a:t>A</a:t>
                      </a:r>
                      <a:endParaRPr lang="zh-HK" altLang="en-US" sz="1800" kern="1200" baseline="0" dirty="0">
                        <a:solidFill>
                          <a:schemeClr val="tx1"/>
                        </a:solidFill>
                        <a:latin typeface="Times New Roman" panose="02020603050405020304" pitchFamily="18" charset="0"/>
                        <a:ea typeface="+mn-ea"/>
                        <a:cs typeface="Times New Roman" panose="02020603050405020304" pitchFamily="18" charset="0"/>
                      </a:endParaRPr>
                    </a:p>
                  </a:txBody>
                  <a:tcPr/>
                </a:tc>
                <a:tc>
                  <a:txBody>
                    <a:bodyPr/>
                    <a:lstStyle/>
                    <a:p>
                      <a:pPr algn="ctr"/>
                      <a:r>
                        <a:rPr lang="en-US" altLang="zh-HK" sz="1800" kern="1200" baseline="0" dirty="0">
                          <a:solidFill>
                            <a:schemeClr val="tx1"/>
                          </a:solidFill>
                          <a:latin typeface="Times New Roman" panose="02020603050405020304" pitchFamily="18" charset="0"/>
                          <a:ea typeface="+mn-ea"/>
                          <a:cs typeface="Times New Roman" panose="02020603050405020304" pitchFamily="18" charset="0"/>
                        </a:rPr>
                        <a:t>30.6.2028</a:t>
                      </a:r>
                      <a:endParaRPr lang="zh-HK" altLang="en-US" sz="1800" kern="1200" baseline="0" dirty="0">
                        <a:solidFill>
                          <a:schemeClr val="tx1"/>
                        </a:solidFill>
                        <a:latin typeface="Times New Roman" panose="02020603050405020304" pitchFamily="18" charset="0"/>
                        <a:ea typeface="+mn-ea"/>
                        <a:cs typeface="Times New Roman" panose="02020603050405020304" pitchFamily="18" charset="0"/>
                      </a:endParaRPr>
                    </a:p>
                  </a:txBody>
                  <a:tcPr/>
                </a:tc>
                <a:tc>
                  <a:txBody>
                    <a:bodyPr/>
                    <a:lstStyle/>
                    <a:p>
                      <a:pPr algn="ctr"/>
                      <a:r>
                        <a:rPr lang="en-US" altLang="zh-HK" sz="1800" kern="1200" baseline="0" dirty="0">
                          <a:solidFill>
                            <a:schemeClr val="tx1"/>
                          </a:solidFill>
                          <a:latin typeface="Times New Roman" panose="02020603050405020304" pitchFamily="18" charset="0"/>
                          <a:ea typeface="+mn-ea"/>
                          <a:cs typeface="Times New Roman" panose="02020603050405020304" pitchFamily="18" charset="0"/>
                        </a:rPr>
                        <a:t>Between 25.7.2025 and 30.6.2026</a:t>
                      </a:r>
                      <a:endParaRPr lang="zh-HK" altLang="en-US" sz="1800" kern="1200" baseline="0" dirty="0">
                        <a:solidFill>
                          <a:schemeClr val="tx1"/>
                        </a:solidFill>
                        <a:latin typeface="Times New Roman" panose="02020603050405020304" pitchFamily="18" charset="0"/>
                        <a:ea typeface="+mn-ea"/>
                        <a:cs typeface="Times New Roman" panose="02020603050405020304" pitchFamily="18" charset="0"/>
                      </a:endParaRPr>
                    </a:p>
                  </a:txBody>
                  <a:tcPr/>
                </a:tc>
                <a:tc>
                  <a:txBody>
                    <a:bodyPr/>
                    <a:lstStyle/>
                    <a:p>
                      <a:pPr marL="0" algn="ctr" defTabSz="457200" rtl="0" eaLnBrk="1" latinLnBrk="0" hangingPunct="1"/>
                      <a:r>
                        <a:rPr lang="en-US" altLang="zh-HK" sz="1800" b="1" kern="1200" baseline="0" dirty="0">
                          <a:solidFill>
                            <a:schemeClr val="tx1"/>
                          </a:solidFill>
                          <a:latin typeface="Times New Roman" panose="02020603050405020304" pitchFamily="18" charset="0"/>
                          <a:ea typeface="+mn-ea"/>
                          <a:cs typeface="Times New Roman" panose="02020603050405020304" pitchFamily="18" charset="0"/>
                        </a:rPr>
                        <a:t>30 Points</a:t>
                      </a:r>
                      <a:endParaRPr lang="zh-HK" altLang="en-US" sz="1800" b="1" kern="1200" baseline="0" dirty="0">
                        <a:solidFill>
                          <a:schemeClr val="tx1"/>
                        </a:solidFill>
                        <a:latin typeface="Times New Roman" panose="02020603050405020304" pitchFamily="18" charset="0"/>
                        <a:ea typeface="+mn-ea"/>
                        <a:cs typeface="Times New Roman" panose="02020603050405020304" pitchFamily="18" charset="0"/>
                      </a:endParaRPr>
                    </a:p>
                  </a:txBody>
                  <a:tcPr/>
                </a:tc>
                <a:tc>
                  <a:txBody>
                    <a:bodyPr/>
                    <a:lstStyle/>
                    <a:p>
                      <a:pPr marL="0" algn="ctr" defTabSz="457200" rtl="0" eaLnBrk="1" latinLnBrk="0" hangingPunct="1"/>
                      <a:r>
                        <a:rPr lang="en-US" altLang="zh-HK" sz="1800" kern="1200" baseline="0" dirty="0">
                          <a:solidFill>
                            <a:schemeClr val="tx1"/>
                          </a:solidFill>
                          <a:latin typeface="Times New Roman" panose="02020603050405020304" pitchFamily="18" charset="0"/>
                          <a:ea typeface="+mn-ea"/>
                          <a:cs typeface="Times New Roman" panose="02020603050405020304" pitchFamily="18" charset="0"/>
                        </a:rPr>
                        <a:t> 2 Years</a:t>
                      </a:r>
                      <a:endParaRPr lang="zh-HK" altLang="en-US" sz="1800" kern="1200" baseline="0" dirty="0">
                        <a:solidFill>
                          <a:schemeClr val="tx1"/>
                        </a:solidFill>
                        <a:latin typeface="Times New Roman" panose="02020603050405020304" pitchFamily="18" charset="0"/>
                        <a:ea typeface="+mn-ea"/>
                        <a:cs typeface="Times New Roman" panose="02020603050405020304" pitchFamily="18" charset="0"/>
                      </a:endParaRPr>
                    </a:p>
                  </a:txBody>
                  <a:tcPr/>
                </a:tc>
                <a:extLst>
                  <a:ext uri="{0D108BD9-81ED-4DB2-BD59-A6C34878D82A}">
                    <a16:rowId xmlns:a16="http://schemas.microsoft.com/office/drawing/2014/main" val="3203237175"/>
                  </a:ext>
                </a:extLst>
              </a:tr>
              <a:tr h="592628">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altLang="zh-HK" sz="1800" kern="1200" baseline="0" dirty="0">
                          <a:solidFill>
                            <a:srgbClr val="002060"/>
                          </a:solidFill>
                          <a:highlight>
                            <a:srgbClr val="FFFF00"/>
                          </a:highlight>
                          <a:latin typeface="Times New Roman" panose="02020603050405020304" pitchFamily="18" charset="0"/>
                          <a:ea typeface="+mn-ea"/>
                          <a:cs typeface="Times New Roman" panose="02020603050405020304" pitchFamily="18" charset="0"/>
                        </a:rPr>
                        <a:t>B1</a:t>
                      </a:r>
                      <a:endParaRPr lang="zh-HK" altLang="en-US" sz="1800" kern="1200" baseline="0" dirty="0">
                        <a:solidFill>
                          <a:srgbClr val="002060"/>
                        </a:solidFill>
                        <a:highlight>
                          <a:srgbClr val="FFFF00"/>
                        </a:highlight>
                        <a:latin typeface="Times New Roman" panose="02020603050405020304" pitchFamily="18" charset="0"/>
                        <a:ea typeface="+mn-ea"/>
                        <a:cs typeface="Times New Roman" panose="02020603050405020304" pitchFamily="18" charset="0"/>
                      </a:endParaRP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altLang="zh-HK" sz="1800" b="0" i="0" u="none" strike="noStrike" kern="1200" cap="none" spc="0" normalizeH="0" baseline="0" noProof="0" dirty="0">
                          <a:ln>
                            <a:noFill/>
                          </a:ln>
                          <a:solidFill>
                            <a:srgbClr val="002060"/>
                          </a:solidFill>
                          <a:effectLst/>
                          <a:highlight>
                            <a:srgbClr val="FFFF00"/>
                          </a:highlight>
                          <a:uLnTx/>
                          <a:uFillTx/>
                          <a:latin typeface="Times New Roman" panose="02020603050405020304" pitchFamily="18" charset="0"/>
                          <a:ea typeface="+mn-ea"/>
                          <a:cs typeface="Times New Roman" panose="02020603050405020304" pitchFamily="18" charset="0"/>
                        </a:rPr>
                        <a:t>30.6.2029</a:t>
                      </a:r>
                      <a:endParaRPr kumimoji="0" lang="zh-HK" altLang="en-US" sz="1800" b="0" i="0" u="none" strike="noStrike" kern="1200" cap="none" spc="0" normalizeH="0" baseline="0" noProof="0" dirty="0">
                        <a:ln>
                          <a:noFill/>
                        </a:ln>
                        <a:solidFill>
                          <a:srgbClr val="002060"/>
                        </a:solidFill>
                        <a:effectLst/>
                        <a:highlight>
                          <a:srgbClr val="FFFF00"/>
                        </a:highlight>
                        <a:uLnTx/>
                        <a:uFillTx/>
                        <a:latin typeface="Times New Roman" panose="02020603050405020304" pitchFamily="18" charset="0"/>
                        <a:ea typeface="+mn-ea"/>
                        <a:cs typeface="Times New Roman" panose="02020603050405020304" pitchFamily="18" charset="0"/>
                      </a:endParaRPr>
                    </a:p>
                  </a:txBody>
                  <a:tcP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altLang="zh-HK" sz="1800" kern="1200" baseline="0" dirty="0">
                          <a:solidFill>
                            <a:srgbClr val="002060"/>
                          </a:solidFill>
                          <a:highlight>
                            <a:srgbClr val="FFFF00"/>
                          </a:highlight>
                          <a:latin typeface="Times New Roman" panose="02020603050405020304" pitchFamily="18" charset="0"/>
                          <a:ea typeface="+mn-ea"/>
                          <a:cs typeface="Times New Roman" panose="02020603050405020304" pitchFamily="18" charset="0"/>
                        </a:rPr>
                        <a:t>Between 1.7.2026 and 31.12.2026</a:t>
                      </a:r>
                      <a:endParaRPr lang="zh-HK" altLang="en-US" sz="1800" kern="1200" baseline="0" dirty="0">
                        <a:solidFill>
                          <a:srgbClr val="002060"/>
                        </a:solidFill>
                        <a:highlight>
                          <a:srgbClr val="FFFF00"/>
                        </a:highlight>
                        <a:latin typeface="Times New Roman" panose="02020603050405020304" pitchFamily="18" charset="0"/>
                        <a:ea typeface="+mn-ea"/>
                        <a:cs typeface="Times New Roman" panose="02020603050405020304" pitchFamily="18" charset="0"/>
                      </a:endParaRPr>
                    </a:p>
                  </a:txBody>
                  <a:tcPr/>
                </a:tc>
                <a:tc>
                  <a:txBody>
                    <a:bodyPr/>
                    <a:lstStyle/>
                    <a:p>
                      <a:pPr marL="0" algn="ctr" defTabSz="457200" rtl="0" eaLnBrk="1" latinLnBrk="0" hangingPunct="1"/>
                      <a:r>
                        <a:rPr lang="en-US" altLang="zh-HK" sz="1800" b="1" kern="1200" baseline="0" dirty="0">
                          <a:solidFill>
                            <a:srgbClr val="002060"/>
                          </a:solidFill>
                          <a:highlight>
                            <a:srgbClr val="FFFF00"/>
                          </a:highlight>
                          <a:latin typeface="Times New Roman" panose="02020603050405020304" pitchFamily="18" charset="0"/>
                          <a:ea typeface="+mn-ea"/>
                          <a:cs typeface="Times New Roman" panose="02020603050405020304" pitchFamily="18" charset="0"/>
                        </a:rPr>
                        <a:t>45 Points</a:t>
                      </a:r>
                      <a:endParaRPr lang="zh-HK" altLang="en-US" sz="1800" b="1" kern="1200" baseline="0" dirty="0">
                        <a:solidFill>
                          <a:srgbClr val="002060"/>
                        </a:solidFill>
                        <a:highlight>
                          <a:srgbClr val="FFFF00"/>
                        </a:highlight>
                        <a:latin typeface="Times New Roman" panose="02020603050405020304" pitchFamily="18" charset="0"/>
                        <a:ea typeface="+mn-ea"/>
                        <a:cs typeface="Times New Roman" panose="02020603050405020304" pitchFamily="18" charset="0"/>
                      </a:endParaRPr>
                    </a:p>
                  </a:txBody>
                  <a:tcPr/>
                </a:tc>
                <a:tc>
                  <a:txBody>
                    <a:bodyPr/>
                    <a:lstStyle/>
                    <a:p>
                      <a:pPr marL="0" algn="ctr" defTabSz="457200" rtl="0" eaLnBrk="1" latinLnBrk="0" hangingPunct="1"/>
                      <a:r>
                        <a:rPr lang="en-US" altLang="zh-HK" sz="1800" kern="1200" baseline="0" dirty="0">
                          <a:solidFill>
                            <a:srgbClr val="002060"/>
                          </a:solidFill>
                          <a:highlight>
                            <a:srgbClr val="FFFF00"/>
                          </a:highlight>
                          <a:latin typeface="Times New Roman" panose="02020603050405020304" pitchFamily="18" charset="0"/>
                          <a:ea typeface="+mn-ea"/>
                          <a:cs typeface="Times New Roman" panose="02020603050405020304" pitchFamily="18" charset="0"/>
                        </a:rPr>
                        <a:t>&gt; 2.5 Years</a:t>
                      </a:r>
                      <a:endParaRPr lang="zh-HK" altLang="en-US" sz="1800" kern="1200" baseline="0" dirty="0">
                        <a:solidFill>
                          <a:srgbClr val="002060"/>
                        </a:solidFill>
                        <a:highlight>
                          <a:srgbClr val="FFFF00"/>
                        </a:highlight>
                        <a:latin typeface="Times New Roman" panose="02020603050405020304" pitchFamily="18" charset="0"/>
                        <a:ea typeface="+mn-ea"/>
                        <a:cs typeface="Times New Roman" panose="02020603050405020304" pitchFamily="18" charset="0"/>
                      </a:endParaRPr>
                    </a:p>
                  </a:txBody>
                  <a:tcPr/>
                </a:tc>
                <a:extLst>
                  <a:ext uri="{0D108BD9-81ED-4DB2-BD59-A6C34878D82A}">
                    <a16:rowId xmlns:a16="http://schemas.microsoft.com/office/drawing/2014/main" val="4179959059"/>
                  </a:ext>
                </a:extLst>
              </a:tr>
              <a:tr h="599724">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altLang="zh-HK" sz="1800" kern="1200" baseline="0" dirty="0">
                          <a:solidFill>
                            <a:srgbClr val="002060"/>
                          </a:solidFill>
                          <a:latin typeface="Times New Roman" panose="02020603050405020304" pitchFamily="18" charset="0"/>
                          <a:ea typeface="+mn-ea"/>
                          <a:cs typeface="Times New Roman" panose="02020603050405020304" pitchFamily="18" charset="0"/>
                        </a:rPr>
                        <a:t>B2</a:t>
                      </a:r>
                      <a:endParaRPr lang="zh-HK" altLang="en-US" sz="1800" kern="1200" baseline="0" dirty="0">
                        <a:solidFill>
                          <a:srgbClr val="002060"/>
                        </a:solidFill>
                        <a:latin typeface="Times New Roman" panose="02020603050405020304" pitchFamily="18" charset="0"/>
                        <a:ea typeface="+mn-ea"/>
                        <a:cs typeface="Times New Roman" panose="02020603050405020304" pitchFamily="18" charset="0"/>
                      </a:endParaRP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altLang="zh-HK" sz="1800" kern="1200" baseline="0" noProof="0" dirty="0">
                          <a:solidFill>
                            <a:srgbClr val="002060"/>
                          </a:solidFill>
                          <a:latin typeface="Times New Roman" panose="02020603050405020304" pitchFamily="18" charset="0"/>
                          <a:ea typeface="+mn-ea"/>
                          <a:cs typeface="Times New Roman" panose="02020603050405020304" pitchFamily="18" charset="0"/>
                        </a:rPr>
                        <a:t>30.6.2029</a:t>
                      </a:r>
                      <a:endParaRPr lang="zh-HK" altLang="en-US" sz="1800" kern="1200" baseline="0" noProof="0" dirty="0">
                        <a:solidFill>
                          <a:srgbClr val="002060"/>
                        </a:solidFill>
                        <a:latin typeface="Times New Roman" panose="02020603050405020304" pitchFamily="18" charset="0"/>
                        <a:ea typeface="+mn-ea"/>
                        <a:cs typeface="Times New Roman" panose="02020603050405020304" pitchFamily="18" charset="0"/>
                      </a:endParaRPr>
                    </a:p>
                  </a:txBody>
                  <a:tcP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altLang="zh-HK" sz="1800" kern="1200" baseline="0" dirty="0">
                          <a:solidFill>
                            <a:srgbClr val="002060"/>
                          </a:solidFill>
                          <a:latin typeface="Times New Roman" panose="02020603050405020304" pitchFamily="18" charset="0"/>
                          <a:ea typeface="+mn-ea"/>
                          <a:cs typeface="Times New Roman" panose="02020603050405020304" pitchFamily="18" charset="0"/>
                        </a:rPr>
                        <a:t>Between 1.1.2027 and 30.6.2027</a:t>
                      </a:r>
                    </a:p>
                  </a:txBody>
                  <a:tcPr/>
                </a:tc>
                <a:tc>
                  <a:txBody>
                    <a:bodyPr/>
                    <a:lstStyle/>
                    <a:p>
                      <a:pPr marL="0" algn="ctr" defTabSz="457200" rtl="0" eaLnBrk="1" latinLnBrk="0" hangingPunct="1"/>
                      <a:r>
                        <a:rPr lang="en-US" altLang="zh-HK" sz="1800" b="1" kern="1200" baseline="0" dirty="0">
                          <a:solidFill>
                            <a:srgbClr val="002060"/>
                          </a:solidFill>
                          <a:latin typeface="Times New Roman" panose="02020603050405020304" pitchFamily="18" charset="0"/>
                          <a:ea typeface="+mn-ea"/>
                          <a:cs typeface="Times New Roman" panose="02020603050405020304" pitchFamily="18" charset="0"/>
                        </a:rPr>
                        <a:t>30 Points</a:t>
                      </a:r>
                      <a:endParaRPr lang="zh-HK" altLang="en-US" sz="1800" b="1" kern="1200" baseline="0" dirty="0">
                        <a:solidFill>
                          <a:srgbClr val="002060"/>
                        </a:solidFill>
                        <a:latin typeface="Times New Roman" panose="02020603050405020304" pitchFamily="18" charset="0"/>
                        <a:ea typeface="+mn-ea"/>
                        <a:cs typeface="Times New Roman" panose="02020603050405020304" pitchFamily="18" charset="0"/>
                      </a:endParaRPr>
                    </a:p>
                  </a:txBody>
                  <a:tcPr/>
                </a:tc>
                <a:tc>
                  <a:txBody>
                    <a:bodyPr/>
                    <a:lstStyle/>
                    <a:p>
                      <a:pPr marL="0" algn="ctr" defTabSz="457200" rtl="0" eaLnBrk="1" latinLnBrk="0" hangingPunct="1"/>
                      <a:r>
                        <a:rPr lang="en-US" altLang="zh-HK" sz="1800" kern="1200" baseline="0" dirty="0">
                          <a:solidFill>
                            <a:srgbClr val="002060"/>
                          </a:solidFill>
                          <a:latin typeface="Times New Roman" panose="02020603050405020304" pitchFamily="18" charset="0"/>
                          <a:ea typeface="+mn-ea"/>
                          <a:cs typeface="Times New Roman" panose="02020603050405020304" pitchFamily="18" charset="0"/>
                        </a:rPr>
                        <a:t>2.0 – 2.5 Years</a:t>
                      </a:r>
                      <a:endParaRPr lang="zh-HK" altLang="en-US" sz="1800" kern="1200" baseline="0" dirty="0">
                        <a:solidFill>
                          <a:srgbClr val="002060"/>
                        </a:solidFill>
                        <a:latin typeface="Times New Roman" panose="02020603050405020304" pitchFamily="18" charset="0"/>
                        <a:ea typeface="+mn-ea"/>
                        <a:cs typeface="Times New Roman" panose="02020603050405020304" pitchFamily="18" charset="0"/>
                      </a:endParaRPr>
                    </a:p>
                  </a:txBody>
                  <a:tcPr/>
                </a:tc>
                <a:extLst>
                  <a:ext uri="{0D108BD9-81ED-4DB2-BD59-A6C34878D82A}">
                    <a16:rowId xmlns:a16="http://schemas.microsoft.com/office/drawing/2014/main" val="2089745720"/>
                  </a:ext>
                </a:extLst>
              </a:tr>
              <a:tr h="645024">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altLang="zh-HK" sz="1800" kern="1200" baseline="0" dirty="0">
                          <a:solidFill>
                            <a:srgbClr val="002060"/>
                          </a:solidFill>
                          <a:latin typeface="Times New Roman" panose="02020603050405020304" pitchFamily="18" charset="0"/>
                          <a:ea typeface="+mn-ea"/>
                          <a:cs typeface="Times New Roman" panose="02020603050405020304" pitchFamily="18" charset="0"/>
                        </a:rPr>
                        <a:t>C1</a:t>
                      </a:r>
                      <a:endParaRPr lang="zh-HK" altLang="en-US" sz="1800" kern="1200" baseline="0" dirty="0">
                        <a:solidFill>
                          <a:srgbClr val="002060"/>
                        </a:solidFill>
                        <a:latin typeface="Times New Roman" panose="02020603050405020304" pitchFamily="18" charset="0"/>
                        <a:ea typeface="+mn-ea"/>
                        <a:cs typeface="Times New Roman" panose="02020603050405020304" pitchFamily="18" charset="0"/>
                      </a:endParaRP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altLang="zh-HK" sz="1800" kern="1200" baseline="0" noProof="0" dirty="0">
                          <a:solidFill>
                            <a:srgbClr val="002060"/>
                          </a:solidFill>
                          <a:latin typeface="Times New Roman" panose="02020603050405020304" pitchFamily="18" charset="0"/>
                          <a:ea typeface="+mn-ea"/>
                          <a:cs typeface="Times New Roman" panose="02020603050405020304" pitchFamily="18" charset="0"/>
                        </a:rPr>
                        <a:t>30.6.2030</a:t>
                      </a:r>
                      <a:endParaRPr lang="zh-HK" altLang="en-US" sz="1800" kern="1200" baseline="0" noProof="0" dirty="0">
                        <a:solidFill>
                          <a:srgbClr val="002060"/>
                        </a:solidFill>
                        <a:latin typeface="Times New Roman" panose="02020603050405020304" pitchFamily="18" charset="0"/>
                        <a:ea typeface="+mn-ea"/>
                        <a:cs typeface="Times New Roman" panose="02020603050405020304" pitchFamily="18" charset="0"/>
                      </a:endParaRPr>
                    </a:p>
                    <a:p>
                      <a:pPr marL="0" marR="0" lvl="0" indent="0" algn="ctr" defTabSz="457200" rtl="0" eaLnBrk="1" fontAlgn="auto" latinLnBrk="0" hangingPunct="1">
                        <a:lnSpc>
                          <a:spcPct val="100000"/>
                        </a:lnSpc>
                        <a:spcBef>
                          <a:spcPts val="0"/>
                        </a:spcBef>
                        <a:spcAft>
                          <a:spcPts val="0"/>
                        </a:spcAft>
                        <a:buClrTx/>
                        <a:buSzTx/>
                        <a:buFontTx/>
                        <a:buNone/>
                        <a:tabLst/>
                        <a:defRPr/>
                      </a:pPr>
                      <a:endParaRPr lang="zh-HK" altLang="en-US" sz="1800" kern="1200" baseline="0" noProof="0" dirty="0">
                        <a:solidFill>
                          <a:srgbClr val="002060"/>
                        </a:solidFill>
                        <a:latin typeface="Times New Roman" panose="02020603050405020304" pitchFamily="18" charset="0"/>
                        <a:ea typeface="+mn-ea"/>
                        <a:cs typeface="Times New Roman" panose="02020603050405020304" pitchFamily="18" charset="0"/>
                      </a:endParaRP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altLang="zh-HK" sz="1800" kern="1200" baseline="0" dirty="0">
                          <a:solidFill>
                            <a:srgbClr val="002060"/>
                          </a:solidFill>
                          <a:latin typeface="Times New Roman" panose="02020603050405020304" pitchFamily="18" charset="0"/>
                          <a:ea typeface="+mn-ea"/>
                          <a:cs typeface="Times New Roman" panose="02020603050405020304" pitchFamily="18" charset="0"/>
                        </a:rPr>
                        <a:t>Between 1.7.2027 and 31.12.2027</a:t>
                      </a:r>
                    </a:p>
                  </a:txBody>
                  <a:tcPr/>
                </a:tc>
                <a:tc>
                  <a:txBody>
                    <a:bodyPr/>
                    <a:lstStyle/>
                    <a:p>
                      <a:pPr marL="0" algn="ctr" defTabSz="457200" rtl="0" eaLnBrk="1" latinLnBrk="0" hangingPunct="1"/>
                      <a:r>
                        <a:rPr lang="en-US" altLang="zh-HK" sz="1800" b="1" kern="1200" baseline="0" dirty="0">
                          <a:solidFill>
                            <a:srgbClr val="002060"/>
                          </a:solidFill>
                          <a:latin typeface="Times New Roman" panose="02020603050405020304" pitchFamily="18" charset="0"/>
                          <a:ea typeface="+mn-ea"/>
                          <a:cs typeface="Times New Roman" panose="02020603050405020304" pitchFamily="18" charset="0"/>
                        </a:rPr>
                        <a:t>45 Points</a:t>
                      </a:r>
                      <a:endParaRPr lang="zh-HK" altLang="en-US" sz="1800" b="1" kern="1200" baseline="0" dirty="0">
                        <a:solidFill>
                          <a:srgbClr val="002060"/>
                        </a:solidFill>
                        <a:latin typeface="Times New Roman" panose="02020603050405020304" pitchFamily="18" charset="0"/>
                        <a:ea typeface="+mn-ea"/>
                        <a:cs typeface="Times New Roman" panose="02020603050405020304" pitchFamily="18" charset="0"/>
                      </a:endParaRPr>
                    </a:p>
                  </a:txBody>
                  <a:tcPr/>
                </a:tc>
                <a:tc>
                  <a:txBody>
                    <a:bodyPr/>
                    <a:lstStyle/>
                    <a:p>
                      <a:pPr marL="0" algn="ctr" defTabSz="457200" rtl="0" eaLnBrk="1" latinLnBrk="0" hangingPunct="1"/>
                      <a:r>
                        <a:rPr lang="en-US" altLang="zh-HK" sz="1800" kern="1200" baseline="0" dirty="0">
                          <a:solidFill>
                            <a:srgbClr val="002060"/>
                          </a:solidFill>
                          <a:latin typeface="Times New Roman" panose="02020603050405020304" pitchFamily="18" charset="0"/>
                          <a:ea typeface="+mn-ea"/>
                          <a:cs typeface="Times New Roman" panose="02020603050405020304" pitchFamily="18" charset="0"/>
                        </a:rPr>
                        <a:t>&gt; 2.5 Years</a:t>
                      </a:r>
                      <a:endParaRPr lang="zh-HK" altLang="en-US" sz="1800" kern="1200" baseline="0" dirty="0">
                        <a:solidFill>
                          <a:srgbClr val="002060"/>
                        </a:solidFill>
                        <a:latin typeface="Times New Roman" panose="02020603050405020304" pitchFamily="18" charset="0"/>
                        <a:ea typeface="+mn-ea"/>
                        <a:cs typeface="Times New Roman" panose="02020603050405020304" pitchFamily="18" charset="0"/>
                      </a:endParaRPr>
                    </a:p>
                  </a:txBody>
                  <a:tcPr/>
                </a:tc>
                <a:extLst>
                  <a:ext uri="{0D108BD9-81ED-4DB2-BD59-A6C34878D82A}">
                    <a16:rowId xmlns:a16="http://schemas.microsoft.com/office/drawing/2014/main" val="3066899647"/>
                  </a:ext>
                </a:extLst>
              </a:tr>
              <a:tr h="891313">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altLang="zh-HK" sz="1800" kern="1200" baseline="0" dirty="0">
                          <a:solidFill>
                            <a:srgbClr val="002060"/>
                          </a:solidFill>
                          <a:latin typeface="Times New Roman" panose="02020603050405020304" pitchFamily="18" charset="0"/>
                          <a:ea typeface="+mn-ea"/>
                          <a:cs typeface="Times New Roman" panose="02020603050405020304" pitchFamily="18" charset="0"/>
                        </a:rPr>
                        <a:t>C2</a:t>
                      </a:r>
                      <a:endParaRPr lang="zh-HK" altLang="en-US" sz="1800" kern="1200" baseline="0" dirty="0">
                        <a:solidFill>
                          <a:srgbClr val="002060"/>
                        </a:solidFill>
                        <a:latin typeface="Times New Roman" panose="02020603050405020304" pitchFamily="18" charset="0"/>
                        <a:ea typeface="+mn-ea"/>
                        <a:cs typeface="Times New Roman" panose="02020603050405020304" pitchFamily="18" charset="0"/>
                      </a:endParaRP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altLang="zh-HK" sz="1800" kern="1200" baseline="0" noProof="0" dirty="0">
                          <a:solidFill>
                            <a:srgbClr val="002060"/>
                          </a:solidFill>
                          <a:latin typeface="Times New Roman" panose="02020603050405020304" pitchFamily="18" charset="0"/>
                          <a:ea typeface="+mn-ea"/>
                          <a:cs typeface="Times New Roman" panose="02020603050405020304" pitchFamily="18" charset="0"/>
                        </a:rPr>
                        <a:t>30.6.2030</a:t>
                      </a:r>
                      <a:endParaRPr lang="zh-HK" altLang="en-US" sz="1800" kern="1200" baseline="0" noProof="0" dirty="0">
                        <a:solidFill>
                          <a:srgbClr val="002060"/>
                        </a:solidFill>
                        <a:latin typeface="Times New Roman" panose="02020603050405020304" pitchFamily="18" charset="0"/>
                        <a:ea typeface="+mn-ea"/>
                        <a:cs typeface="Times New Roman" panose="02020603050405020304" pitchFamily="18" charset="0"/>
                      </a:endParaRPr>
                    </a:p>
                    <a:p>
                      <a:pPr marL="0" marR="0" lvl="0" indent="0" algn="ctr" defTabSz="457200" rtl="0" eaLnBrk="1" fontAlgn="auto" latinLnBrk="0" hangingPunct="1">
                        <a:lnSpc>
                          <a:spcPct val="100000"/>
                        </a:lnSpc>
                        <a:spcBef>
                          <a:spcPts val="0"/>
                        </a:spcBef>
                        <a:spcAft>
                          <a:spcPts val="0"/>
                        </a:spcAft>
                        <a:buClrTx/>
                        <a:buSzTx/>
                        <a:buFontTx/>
                        <a:buNone/>
                        <a:tabLst/>
                        <a:defRPr/>
                      </a:pPr>
                      <a:endParaRPr lang="zh-HK" altLang="en-US" sz="1800" kern="1200" baseline="0" noProof="0" dirty="0">
                        <a:solidFill>
                          <a:srgbClr val="002060"/>
                        </a:solidFill>
                        <a:latin typeface="Times New Roman" panose="02020603050405020304" pitchFamily="18" charset="0"/>
                        <a:ea typeface="+mn-ea"/>
                        <a:cs typeface="Times New Roman" panose="02020603050405020304" pitchFamily="18" charset="0"/>
                      </a:endParaRPr>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altLang="zh-HK" sz="1800" kern="1200" baseline="0" dirty="0">
                          <a:solidFill>
                            <a:srgbClr val="002060"/>
                          </a:solidFill>
                          <a:latin typeface="Times New Roman" panose="02020603050405020304" pitchFamily="18" charset="0"/>
                          <a:ea typeface="+mn-ea"/>
                          <a:cs typeface="Times New Roman" panose="02020603050405020304" pitchFamily="18" charset="0"/>
                        </a:rPr>
                        <a:t>Between 1.1.2028 and 30.6.2028</a:t>
                      </a:r>
                    </a:p>
                  </a:txBody>
                  <a:tcPr/>
                </a:tc>
                <a:tc>
                  <a:txBody>
                    <a:bodyPr/>
                    <a:lstStyle/>
                    <a:p>
                      <a:pPr marL="0" algn="ctr" defTabSz="457200" rtl="0" eaLnBrk="1" latinLnBrk="0" hangingPunct="1"/>
                      <a:r>
                        <a:rPr lang="en-US" altLang="zh-HK" sz="1800" b="1" kern="1200" baseline="0" dirty="0">
                          <a:solidFill>
                            <a:srgbClr val="002060"/>
                          </a:solidFill>
                          <a:latin typeface="Times New Roman" panose="02020603050405020304" pitchFamily="18" charset="0"/>
                          <a:ea typeface="+mn-ea"/>
                          <a:cs typeface="Times New Roman" panose="02020603050405020304" pitchFamily="18" charset="0"/>
                        </a:rPr>
                        <a:t>30 Points</a:t>
                      </a:r>
                      <a:endParaRPr lang="zh-HK" altLang="en-US" sz="1800" b="1" kern="1200" baseline="0" dirty="0">
                        <a:solidFill>
                          <a:srgbClr val="002060"/>
                        </a:solidFill>
                        <a:latin typeface="Times New Roman" panose="02020603050405020304" pitchFamily="18" charset="0"/>
                        <a:ea typeface="+mn-ea"/>
                        <a:cs typeface="Times New Roman" panose="02020603050405020304" pitchFamily="18" charset="0"/>
                      </a:endParaRPr>
                    </a:p>
                  </a:txBody>
                  <a:tcPr/>
                </a:tc>
                <a:tc>
                  <a:txBody>
                    <a:bodyPr/>
                    <a:lstStyle/>
                    <a:p>
                      <a:pPr marL="0" algn="ctr" defTabSz="457200" rtl="0" eaLnBrk="1" latinLnBrk="0" hangingPunct="1"/>
                      <a:r>
                        <a:rPr lang="en-US" altLang="zh-HK" sz="1800" kern="1200" baseline="0" dirty="0">
                          <a:solidFill>
                            <a:srgbClr val="002060"/>
                          </a:solidFill>
                          <a:latin typeface="Times New Roman" panose="02020603050405020304" pitchFamily="18" charset="0"/>
                          <a:ea typeface="+mn-ea"/>
                          <a:cs typeface="Times New Roman" panose="02020603050405020304" pitchFamily="18" charset="0"/>
                        </a:rPr>
                        <a:t>2.0 – 2.5 Years</a:t>
                      </a:r>
                      <a:endParaRPr lang="zh-HK" altLang="en-US" sz="1800" kern="1200" baseline="0" dirty="0">
                        <a:solidFill>
                          <a:srgbClr val="002060"/>
                        </a:solidFill>
                        <a:latin typeface="Times New Roman" panose="02020603050405020304" pitchFamily="18" charset="0"/>
                        <a:ea typeface="+mn-ea"/>
                        <a:cs typeface="Times New Roman" panose="02020603050405020304" pitchFamily="18" charset="0"/>
                      </a:endParaRPr>
                    </a:p>
                  </a:txBody>
                  <a:tcPr/>
                </a:tc>
                <a:extLst>
                  <a:ext uri="{0D108BD9-81ED-4DB2-BD59-A6C34878D82A}">
                    <a16:rowId xmlns:a16="http://schemas.microsoft.com/office/drawing/2014/main" val="3269467177"/>
                  </a:ext>
                </a:extLst>
              </a:tr>
            </a:tbl>
          </a:graphicData>
        </a:graphic>
      </p:graphicFrame>
    </p:spTree>
    <p:extLst>
      <p:ext uri="{BB962C8B-B14F-4D97-AF65-F5344CB8AC3E}">
        <p14:creationId xmlns:p14="http://schemas.microsoft.com/office/powerpoint/2010/main" val="36581875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3A985C86-2254-1E38-1CB7-F0145BAB05E6}"/>
              </a:ext>
            </a:extLst>
          </p:cNvPr>
          <p:cNvSpPr>
            <a:spLocks noGrp="1"/>
          </p:cNvSpPr>
          <p:nvPr>
            <p:ph type="title"/>
          </p:nvPr>
        </p:nvSpPr>
        <p:spPr>
          <a:xfrm>
            <a:off x="677334" y="378690"/>
            <a:ext cx="8596668" cy="1320800"/>
          </a:xfrm>
        </p:spPr>
        <p:txBody>
          <a:bodyPr/>
          <a:lstStyle/>
          <a:p>
            <a:r>
              <a:rPr lang="en-US" altLang="zh-HK" b="1" dirty="0">
                <a:solidFill>
                  <a:schemeClr val="accent2"/>
                </a:solidFill>
                <a:latin typeface="Times New Roman" panose="02020603050405020304" pitchFamily="18" charset="0"/>
                <a:cs typeface="Times New Roman" panose="02020603050405020304" pitchFamily="18" charset="0"/>
              </a:rPr>
              <a:t>Q. How could I obtain CPD points?</a:t>
            </a:r>
            <a:endParaRPr lang="zh-HK" altLang="en-US" b="1" dirty="0">
              <a:solidFill>
                <a:schemeClr val="accent2"/>
              </a:solidFill>
              <a:latin typeface="Times New Roman" panose="02020603050405020304" pitchFamily="18" charset="0"/>
              <a:cs typeface="Times New Roman" panose="02020603050405020304" pitchFamily="18" charset="0"/>
            </a:endParaRPr>
          </a:p>
        </p:txBody>
      </p:sp>
      <p:sp>
        <p:nvSpPr>
          <p:cNvPr id="8" name="投影片編號版面配置區 6">
            <a:extLst>
              <a:ext uri="{FF2B5EF4-FFF2-40B4-BE49-F238E27FC236}">
                <a16:creationId xmlns:a16="http://schemas.microsoft.com/office/drawing/2014/main" id="{7295FD58-95D6-6EC7-903B-4CFCCADEAE2C}"/>
              </a:ext>
            </a:extLst>
          </p:cNvPr>
          <p:cNvSpPr>
            <a:spLocks noGrp="1"/>
          </p:cNvSpPr>
          <p:nvPr>
            <p:ph type="sldNum" sz="quarter" idx="12"/>
          </p:nvPr>
        </p:nvSpPr>
        <p:spPr>
          <a:xfrm>
            <a:off x="10997432" y="6248396"/>
            <a:ext cx="683339" cy="365125"/>
          </a:xfrm>
        </p:spPr>
        <p:txBody>
          <a:bodyPr/>
          <a:lstStyle/>
          <a:p>
            <a:fld id="{C3DFFFC4-0B1A-4EB0-BB4F-760C91EE1A29}" type="slidenum">
              <a:rPr lang="zh-HK" altLang="en-US" sz="1800" b="1" smtClean="0">
                <a:solidFill>
                  <a:srgbClr val="0070C0"/>
                </a:solidFill>
                <a:latin typeface="Times New Roman" panose="02020603050405020304" pitchFamily="18" charset="0"/>
                <a:cs typeface="Times New Roman" panose="02020603050405020304" pitchFamily="18" charset="0"/>
              </a:rPr>
              <a:t>8</a:t>
            </a:fld>
            <a:endParaRPr lang="zh-HK" altLang="en-US" sz="1800" b="1" dirty="0">
              <a:solidFill>
                <a:srgbClr val="0070C0"/>
              </a:solidFill>
              <a:latin typeface="Times New Roman" panose="02020603050405020304" pitchFamily="18" charset="0"/>
              <a:cs typeface="Times New Roman" panose="02020603050405020304" pitchFamily="18" charset="0"/>
            </a:endParaRPr>
          </a:p>
        </p:txBody>
      </p:sp>
      <p:graphicFrame>
        <p:nvGraphicFramePr>
          <p:cNvPr id="6" name="Table 5">
            <a:extLst>
              <a:ext uri="{FF2B5EF4-FFF2-40B4-BE49-F238E27FC236}">
                <a16:creationId xmlns:a16="http://schemas.microsoft.com/office/drawing/2014/main" id="{7EAFFFD0-2765-2770-6C2C-863A1EE8EBE4}"/>
              </a:ext>
            </a:extLst>
          </p:cNvPr>
          <p:cNvGraphicFramePr>
            <a:graphicFrameLocks noGrp="1"/>
          </p:cNvGraphicFramePr>
          <p:nvPr>
            <p:extLst>
              <p:ext uri="{D42A27DB-BD31-4B8C-83A1-F6EECF244321}">
                <p14:modId xmlns:p14="http://schemas.microsoft.com/office/powerpoint/2010/main" val="980961101"/>
              </p:ext>
            </p:extLst>
          </p:nvPr>
        </p:nvGraphicFramePr>
        <p:xfrm>
          <a:off x="797504" y="1821179"/>
          <a:ext cx="9583014" cy="4145280"/>
        </p:xfrm>
        <a:graphic>
          <a:graphicData uri="http://schemas.openxmlformats.org/drawingml/2006/table">
            <a:tbl>
              <a:tblPr firstRow="1" bandRow="1">
                <a:tableStyleId>{5C22544A-7EE6-4342-B048-85BDC9FD1C3A}</a:tableStyleId>
              </a:tblPr>
              <a:tblGrid>
                <a:gridCol w="4791507">
                  <a:extLst>
                    <a:ext uri="{9D8B030D-6E8A-4147-A177-3AD203B41FA5}">
                      <a16:colId xmlns:a16="http://schemas.microsoft.com/office/drawing/2014/main" val="3864693917"/>
                    </a:ext>
                  </a:extLst>
                </a:gridCol>
                <a:gridCol w="4791507">
                  <a:extLst>
                    <a:ext uri="{9D8B030D-6E8A-4147-A177-3AD203B41FA5}">
                      <a16:colId xmlns:a16="http://schemas.microsoft.com/office/drawing/2014/main" val="1395059708"/>
                    </a:ext>
                  </a:extLst>
                </a:gridCol>
              </a:tblGrid>
              <a:tr h="570551">
                <a:tc gridSpan="2">
                  <a:txBody>
                    <a:bodyPr/>
                    <a:lstStyle/>
                    <a:p>
                      <a:pPr algn="ctr"/>
                      <a:r>
                        <a:rPr lang="en-US" altLang="zh-HK" sz="3200" b="1" dirty="0">
                          <a:solidFill>
                            <a:schemeClr val="tx1"/>
                          </a:solidFill>
                          <a:latin typeface="Times New Roman" panose="02020603050405020304" pitchFamily="18" charset="0"/>
                          <a:cs typeface="Times New Roman" panose="02020603050405020304" pitchFamily="18" charset="0"/>
                        </a:rPr>
                        <a:t>Categories of CPD Activities</a:t>
                      </a:r>
                      <a:endParaRPr lang="en-US" sz="3200" dirty="0">
                        <a:solidFill>
                          <a:schemeClr val="tx1"/>
                        </a:solidFill>
                      </a:endParaRPr>
                    </a:p>
                  </a:txBody>
                  <a:tcPr/>
                </a:tc>
                <a:tc hMerge="1">
                  <a:txBody>
                    <a:bodyPr/>
                    <a:lstStyle/>
                    <a:p>
                      <a:endParaRPr lang="en-US" dirty="0"/>
                    </a:p>
                  </a:txBody>
                  <a:tcPr/>
                </a:tc>
                <a:extLst>
                  <a:ext uri="{0D108BD9-81ED-4DB2-BD59-A6C34878D82A}">
                    <a16:rowId xmlns:a16="http://schemas.microsoft.com/office/drawing/2014/main" val="1779504769"/>
                  </a:ext>
                </a:extLst>
              </a:tr>
              <a:tr h="1104293">
                <a:tc>
                  <a:txBody>
                    <a:bodyPr/>
                    <a:lstStyle/>
                    <a:p>
                      <a:pPr marL="342900" indent="-342900">
                        <a:buAutoNum type="arabicPeriod"/>
                      </a:pPr>
                      <a:r>
                        <a:rPr lang="en-US" sz="2400" b="1" dirty="0">
                          <a:latin typeface="Times New Roman" panose="02020603050405020304" pitchFamily="18" charset="0"/>
                          <a:cs typeface="Times New Roman" panose="02020603050405020304" pitchFamily="18" charset="0"/>
                        </a:rPr>
                        <a:t>Award Bearing Courses </a:t>
                      </a:r>
                      <a:br>
                        <a:rPr lang="en-US" sz="2400" dirty="0">
                          <a:latin typeface="Times New Roman" panose="02020603050405020304" pitchFamily="18" charset="0"/>
                          <a:cs typeface="Times New Roman" panose="02020603050405020304" pitchFamily="18" charset="0"/>
                        </a:rPr>
                      </a:br>
                      <a:endParaRPr lang="en-US" sz="2400" dirty="0">
                        <a:latin typeface="Times New Roman" panose="02020603050405020304" pitchFamily="18" charset="0"/>
                        <a:cs typeface="Times New Roman" panose="02020603050405020304" pitchFamily="18" charset="0"/>
                      </a:endParaRPr>
                    </a:p>
                    <a:p>
                      <a:pPr marL="0" indent="0">
                        <a:buNone/>
                      </a:pPr>
                      <a:endParaRPr lang="en-US" sz="2400" b="0" dirty="0">
                        <a:latin typeface="Times New Roman" panose="02020603050405020304" pitchFamily="18" charset="0"/>
                        <a:cs typeface="Times New Roman" panose="02020603050405020304" pitchFamily="18" charset="0"/>
                      </a:endParaRPr>
                    </a:p>
                  </a:txBody>
                  <a:tcPr/>
                </a:tc>
                <a:tc>
                  <a:txBody>
                    <a:bodyPr/>
                    <a:lstStyle/>
                    <a:p>
                      <a:r>
                        <a:rPr lang="en-US" sz="2400" b="1" dirty="0">
                          <a:latin typeface="Times New Roman" panose="02020603050405020304" pitchFamily="18" charset="0"/>
                          <a:cs typeface="Times New Roman" panose="02020603050405020304" pitchFamily="18" charset="0"/>
                        </a:rPr>
                        <a:t>2. Accredited Programs</a:t>
                      </a:r>
                      <a:br>
                        <a:rPr lang="en-US" sz="2400" dirty="0">
                          <a:latin typeface="Times New Roman" panose="02020603050405020304" pitchFamily="18" charset="0"/>
                          <a:cs typeface="Times New Roman" panose="02020603050405020304" pitchFamily="18" charset="0"/>
                        </a:rPr>
                      </a:br>
                      <a:br>
                        <a:rPr lang="en-US" sz="2400" dirty="0">
                          <a:latin typeface="Times New Roman" panose="02020603050405020304" pitchFamily="18" charset="0"/>
                          <a:cs typeface="Times New Roman" panose="02020603050405020304" pitchFamily="18" charset="0"/>
                        </a:rPr>
                      </a:br>
                      <a:endParaRPr lang="en-US" sz="24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933067263"/>
                  </a:ext>
                </a:extLst>
              </a:tr>
              <a:tr h="1104293">
                <a:tc>
                  <a:txBody>
                    <a:bodyPr/>
                    <a:lstStyle/>
                    <a:p>
                      <a:r>
                        <a:rPr lang="en-US" sz="2400" b="1" dirty="0">
                          <a:latin typeface="Times New Roman" panose="02020603050405020304" pitchFamily="18" charset="0"/>
                          <a:cs typeface="Times New Roman" panose="02020603050405020304" pitchFamily="18" charset="0"/>
                        </a:rPr>
                        <a:t>3. Publications</a:t>
                      </a:r>
                      <a:br>
                        <a:rPr lang="en-US" sz="2400" dirty="0">
                          <a:latin typeface="Times New Roman" panose="02020603050405020304" pitchFamily="18" charset="0"/>
                          <a:cs typeface="Times New Roman" panose="02020603050405020304" pitchFamily="18" charset="0"/>
                        </a:rPr>
                      </a:br>
                      <a:endParaRPr lang="en-US" sz="2400" dirty="0">
                        <a:latin typeface="Times New Roman" panose="02020603050405020304" pitchFamily="18" charset="0"/>
                        <a:cs typeface="Times New Roman" panose="02020603050405020304" pitchFamily="18" charset="0"/>
                      </a:endParaRPr>
                    </a:p>
                  </a:txBody>
                  <a:tcPr/>
                </a:tc>
                <a:tc>
                  <a:txBody>
                    <a:bodyPr/>
                    <a:lstStyle/>
                    <a:p>
                      <a:r>
                        <a:rPr lang="en-US" sz="2400" b="1" dirty="0">
                          <a:latin typeface="Times New Roman" panose="02020603050405020304" pitchFamily="18" charset="0"/>
                          <a:cs typeface="Times New Roman" panose="02020603050405020304" pitchFamily="18" charset="0"/>
                        </a:rPr>
                        <a:t>4. Participation in Study Group</a:t>
                      </a:r>
                      <a:br>
                        <a:rPr lang="en-US" sz="2400" b="1" dirty="0">
                          <a:latin typeface="Times New Roman" panose="02020603050405020304" pitchFamily="18" charset="0"/>
                          <a:cs typeface="Times New Roman" panose="02020603050405020304" pitchFamily="18" charset="0"/>
                        </a:rPr>
                      </a:br>
                      <a:br>
                        <a:rPr lang="en-US" sz="2400" b="1" dirty="0">
                          <a:latin typeface="Times New Roman" panose="02020603050405020304" pitchFamily="18" charset="0"/>
                          <a:cs typeface="Times New Roman" panose="02020603050405020304" pitchFamily="18" charset="0"/>
                        </a:rPr>
                      </a:br>
                      <a:r>
                        <a:rPr lang="en-US" sz="2400" b="0" dirty="0">
                          <a:latin typeface="Times New Roman" panose="02020603050405020304" pitchFamily="18" charset="0"/>
                          <a:cs typeface="Times New Roman" panose="02020603050405020304" pitchFamily="18" charset="0"/>
                        </a:rPr>
                        <a:t>(</a:t>
                      </a:r>
                      <a:r>
                        <a:rPr lang="fr-FR" sz="2400" b="0" dirty="0">
                          <a:latin typeface="Times New Roman" panose="02020603050405020304" pitchFamily="18" charset="0"/>
                          <a:cs typeface="Times New Roman" panose="02020603050405020304" pitchFamily="18" charset="0"/>
                        </a:rPr>
                        <a:t>Max 15 points per cycle</a:t>
                      </a:r>
                      <a:r>
                        <a:rPr lang="en-US" sz="2400" b="0" dirty="0">
                          <a:latin typeface="Times New Roman" panose="02020603050405020304" pitchFamily="18" charset="0"/>
                          <a:cs typeface="Times New Roman" panose="02020603050405020304" pitchFamily="18" charset="0"/>
                        </a:rPr>
                        <a:t>)</a:t>
                      </a:r>
                    </a:p>
                  </a:txBody>
                  <a:tcPr/>
                </a:tc>
                <a:extLst>
                  <a:ext uri="{0D108BD9-81ED-4DB2-BD59-A6C34878D82A}">
                    <a16:rowId xmlns:a16="http://schemas.microsoft.com/office/drawing/2014/main" val="3116482121"/>
                  </a:ext>
                </a:extLst>
              </a:tr>
              <a:tr h="1104293">
                <a:tc>
                  <a:txBody>
                    <a:bodyPr/>
                    <a:lstStyle/>
                    <a:p>
                      <a:r>
                        <a:rPr lang="en-US" sz="2400" b="1" dirty="0">
                          <a:latin typeface="Times New Roman" panose="02020603050405020304" pitchFamily="18" charset="0"/>
                          <a:cs typeface="Times New Roman" panose="02020603050405020304" pitchFamily="18" charset="0"/>
                        </a:rPr>
                        <a:t>5. Self-Study</a:t>
                      </a:r>
                      <a:br>
                        <a:rPr lang="en-US" sz="2400" dirty="0">
                          <a:latin typeface="Times New Roman" panose="02020603050405020304" pitchFamily="18" charset="0"/>
                          <a:cs typeface="Times New Roman" panose="02020603050405020304" pitchFamily="18" charset="0"/>
                        </a:rPr>
                      </a:br>
                      <a:br>
                        <a:rPr lang="en-US" sz="2400" dirty="0">
                          <a:latin typeface="Times New Roman" panose="02020603050405020304" pitchFamily="18" charset="0"/>
                          <a:cs typeface="Times New Roman" panose="02020603050405020304" pitchFamily="18" charset="0"/>
                        </a:rPr>
                      </a:br>
                      <a:r>
                        <a:rPr lang="en-US" sz="2400" b="0" dirty="0">
                          <a:latin typeface="Times New Roman" panose="02020603050405020304" pitchFamily="18" charset="0"/>
                          <a:cs typeface="Times New Roman" panose="02020603050405020304" pitchFamily="18" charset="0"/>
                        </a:rPr>
                        <a:t>(</a:t>
                      </a:r>
                      <a:r>
                        <a:rPr lang="fr-FR" sz="2400" b="0" dirty="0">
                          <a:latin typeface="Times New Roman" panose="02020603050405020304" pitchFamily="18" charset="0"/>
                          <a:cs typeface="Times New Roman" panose="02020603050405020304" pitchFamily="18" charset="0"/>
                        </a:rPr>
                        <a:t>Max 15 points per cycle</a:t>
                      </a:r>
                      <a:r>
                        <a:rPr lang="en-US" sz="2400" b="0" dirty="0">
                          <a:latin typeface="Times New Roman" panose="02020603050405020304" pitchFamily="18" charset="0"/>
                          <a:cs typeface="Times New Roman" panose="02020603050405020304" pitchFamily="18" charset="0"/>
                        </a:rPr>
                        <a:t>)</a:t>
                      </a:r>
                      <a:endParaRPr lang="en-US" sz="2400" dirty="0">
                        <a:latin typeface="Times New Roman" panose="02020603050405020304" pitchFamily="18" charset="0"/>
                        <a:cs typeface="Times New Roman" panose="02020603050405020304" pitchFamily="18" charset="0"/>
                      </a:endParaRPr>
                    </a:p>
                  </a:txBody>
                  <a:tcPr/>
                </a:tc>
                <a:tc>
                  <a:txBody>
                    <a:bodyPr/>
                    <a:lstStyle/>
                    <a:p>
                      <a:r>
                        <a:rPr lang="en-US" sz="2400" b="1" dirty="0">
                          <a:latin typeface="Times New Roman" panose="02020603050405020304" pitchFamily="18" charset="0"/>
                          <a:cs typeface="Times New Roman" panose="02020603050405020304" pitchFamily="18" charset="0"/>
                        </a:rPr>
                        <a:t>6. Educational Activities</a:t>
                      </a:r>
                      <a:br>
                        <a:rPr lang="en-US" sz="2400" dirty="0">
                          <a:latin typeface="Times New Roman" panose="02020603050405020304" pitchFamily="18" charset="0"/>
                          <a:cs typeface="Times New Roman" panose="02020603050405020304" pitchFamily="18" charset="0"/>
                        </a:rPr>
                      </a:br>
                      <a:br>
                        <a:rPr lang="en-US" sz="2400" dirty="0">
                          <a:latin typeface="Times New Roman" panose="02020603050405020304" pitchFamily="18" charset="0"/>
                          <a:cs typeface="Times New Roman" panose="02020603050405020304" pitchFamily="18" charset="0"/>
                        </a:rPr>
                      </a:br>
                      <a:r>
                        <a:rPr lang="en-US" sz="2400" dirty="0">
                          <a:latin typeface="Times New Roman" panose="02020603050405020304" pitchFamily="18" charset="0"/>
                          <a:cs typeface="Times New Roman" panose="02020603050405020304" pitchFamily="18" charset="0"/>
                        </a:rPr>
                        <a:t>(</a:t>
                      </a:r>
                      <a:r>
                        <a:rPr lang="fr-FR" sz="2400" b="0" dirty="0">
                          <a:latin typeface="Times New Roman" panose="02020603050405020304" pitchFamily="18" charset="0"/>
                          <a:cs typeface="Times New Roman" panose="02020603050405020304" pitchFamily="18" charset="0"/>
                        </a:rPr>
                        <a:t>Max 9 points per cycle</a:t>
                      </a:r>
                      <a:r>
                        <a:rPr lang="en-US" sz="2400" b="0" dirty="0">
                          <a:latin typeface="Times New Roman" panose="02020603050405020304" pitchFamily="18" charset="0"/>
                          <a:cs typeface="Times New Roman" panose="02020603050405020304" pitchFamily="18" charset="0"/>
                        </a:rPr>
                        <a:t>)</a:t>
                      </a:r>
                      <a:endParaRPr lang="en-US" sz="24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231499871"/>
                  </a:ext>
                </a:extLst>
              </a:tr>
            </a:tbl>
          </a:graphicData>
        </a:graphic>
      </p:graphicFrame>
    </p:spTree>
    <p:extLst>
      <p:ext uri="{BB962C8B-B14F-4D97-AF65-F5344CB8AC3E}">
        <p14:creationId xmlns:p14="http://schemas.microsoft.com/office/powerpoint/2010/main" val="344792102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標題 1"/>
          <p:cNvSpPr>
            <a:spLocks noGrp="1"/>
          </p:cNvSpPr>
          <p:nvPr>
            <p:ph type="title"/>
          </p:nvPr>
        </p:nvSpPr>
        <p:spPr>
          <a:xfrm>
            <a:off x="629585" y="24780"/>
            <a:ext cx="8596668" cy="421710"/>
          </a:xfrm>
        </p:spPr>
        <p:txBody>
          <a:bodyPr>
            <a:normAutofit/>
          </a:bodyPr>
          <a:lstStyle/>
          <a:p>
            <a:r>
              <a:rPr lang="en-US" altLang="zh-HK" sz="2000" b="1" dirty="0">
                <a:solidFill>
                  <a:schemeClr val="accent2"/>
                </a:solidFill>
                <a:latin typeface="Times New Roman" panose="02020603050405020304" pitchFamily="18" charset="0"/>
                <a:cs typeface="Times New Roman" panose="02020603050405020304" pitchFamily="18" charset="0"/>
              </a:rPr>
              <a:t>Scope of CPD Activities &amp; Allocation of Points </a:t>
            </a:r>
            <a:endParaRPr lang="zh-HK" altLang="en-US" sz="2000" b="1" dirty="0">
              <a:solidFill>
                <a:schemeClr val="accent2"/>
              </a:solidFill>
              <a:latin typeface="Times New Roman" panose="02020603050405020304" pitchFamily="18" charset="0"/>
              <a:cs typeface="Times New Roman" panose="02020603050405020304" pitchFamily="18" charset="0"/>
            </a:endParaRPr>
          </a:p>
        </p:txBody>
      </p:sp>
      <p:sp>
        <p:nvSpPr>
          <p:cNvPr id="10" name="投影片編號版面配置區 6">
            <a:extLst>
              <a:ext uri="{FF2B5EF4-FFF2-40B4-BE49-F238E27FC236}">
                <a16:creationId xmlns:a16="http://schemas.microsoft.com/office/drawing/2014/main" id="{447CF9AE-5A5E-8C75-CE1F-2A926BF22756}"/>
              </a:ext>
            </a:extLst>
          </p:cNvPr>
          <p:cNvSpPr>
            <a:spLocks noGrp="1"/>
          </p:cNvSpPr>
          <p:nvPr>
            <p:ph type="sldNum" sz="quarter" idx="12"/>
          </p:nvPr>
        </p:nvSpPr>
        <p:spPr>
          <a:xfrm>
            <a:off x="11391854" y="6468220"/>
            <a:ext cx="683339" cy="365125"/>
          </a:xfrm>
        </p:spPr>
        <p:txBody>
          <a:bodyPr/>
          <a:lstStyle/>
          <a:p>
            <a:fld id="{C3DFFFC4-0B1A-4EB0-BB4F-760C91EE1A29}" type="slidenum">
              <a:rPr lang="zh-HK" altLang="en-US" sz="1800" b="1" smtClean="0">
                <a:solidFill>
                  <a:srgbClr val="0070C0"/>
                </a:solidFill>
                <a:latin typeface="Times New Roman" panose="02020603050405020304" pitchFamily="18" charset="0"/>
                <a:cs typeface="Times New Roman" panose="02020603050405020304" pitchFamily="18" charset="0"/>
              </a:rPr>
              <a:t>9</a:t>
            </a:fld>
            <a:endParaRPr lang="zh-HK" altLang="en-US" sz="1800" b="1" dirty="0">
              <a:solidFill>
                <a:srgbClr val="0070C0"/>
              </a:solidFill>
              <a:latin typeface="Times New Roman" panose="02020603050405020304" pitchFamily="18" charset="0"/>
              <a:cs typeface="Times New Roman" panose="02020603050405020304" pitchFamily="18" charset="0"/>
            </a:endParaRPr>
          </a:p>
        </p:txBody>
      </p:sp>
      <p:sp>
        <p:nvSpPr>
          <p:cNvPr id="25" name="Rectangle 2">
            <a:extLst>
              <a:ext uri="{FF2B5EF4-FFF2-40B4-BE49-F238E27FC236}">
                <a16:creationId xmlns:a16="http://schemas.microsoft.com/office/drawing/2014/main" id="{E433528F-D27A-B84B-2190-14D8A39D434B}"/>
              </a:ext>
            </a:extLst>
          </p:cNvPr>
          <p:cNvSpPr>
            <a:spLocks noChangeArrowheads="1"/>
          </p:cNvSpPr>
          <p:nvPr/>
        </p:nvSpPr>
        <p:spPr bwMode="auto">
          <a:xfrm>
            <a:off x="5504968" y="551993"/>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en-US" altLang="en-US" sz="1200" b="0" i="0" u="none" strike="noStrike" cap="none" normalizeH="0" baseline="0">
                <a:ln>
                  <a:noFill/>
                </a:ln>
                <a:solidFill>
                  <a:schemeClr val="tx1"/>
                </a:solidFill>
                <a:effectLst/>
                <a:latin typeface="Arial" panose="020B0604020202020204" pitchFamily="34" charset="0"/>
                <a:ea typeface="Times New Roman" panose="02020603050405020304" pitchFamily="18" charset="0"/>
              </a:rPr>
            </a:br>
            <a:endParaRPr kumimoji="0" lang="en-US" altLang="en-US" sz="800" b="0" i="0" u="none" strike="noStrike" cap="none" normalizeH="0" baseline="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1" name="Rectangle 4">
            <a:extLst>
              <a:ext uri="{FF2B5EF4-FFF2-40B4-BE49-F238E27FC236}">
                <a16:creationId xmlns:a16="http://schemas.microsoft.com/office/drawing/2014/main" id="{33E9DC24-9A69-AAC7-4BA3-175A838033CA}"/>
              </a:ext>
            </a:extLst>
          </p:cNvPr>
          <p:cNvSpPr>
            <a:spLocks noChangeArrowheads="1"/>
          </p:cNvSpPr>
          <p:nvPr/>
        </p:nvSpPr>
        <p:spPr bwMode="auto">
          <a:xfrm>
            <a:off x="1862138" y="2655888"/>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en-US" altLang="en-US" sz="1200" b="0" i="0" u="none" strike="noStrike" cap="none" normalizeH="0" baseline="0">
                <a:ln>
                  <a:noFill/>
                </a:ln>
                <a:solidFill>
                  <a:schemeClr val="tx1"/>
                </a:solidFill>
                <a:effectLst/>
                <a:latin typeface="Arial" panose="020B0604020202020204" pitchFamily="34" charset="0"/>
                <a:ea typeface="Times New Roman" panose="02020603050405020304" pitchFamily="18" charset="0"/>
              </a:rPr>
            </a:br>
            <a:endParaRPr kumimoji="0" lang="en-US" altLang="en-US" sz="800" b="0" i="0" u="none" strike="noStrike" cap="none" normalizeH="0" baseline="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panose="020B0604020202020204" pitchFamily="34" charset="0"/>
            </a:endParaRPr>
          </a:p>
        </p:txBody>
      </p:sp>
      <p:graphicFrame>
        <p:nvGraphicFramePr>
          <p:cNvPr id="33" name="Table 32">
            <a:extLst>
              <a:ext uri="{FF2B5EF4-FFF2-40B4-BE49-F238E27FC236}">
                <a16:creationId xmlns:a16="http://schemas.microsoft.com/office/drawing/2014/main" id="{11543DAE-E424-B259-64A0-9386D4EF402B}"/>
              </a:ext>
            </a:extLst>
          </p:cNvPr>
          <p:cNvGraphicFramePr>
            <a:graphicFrameLocks noGrp="1"/>
          </p:cNvGraphicFramePr>
          <p:nvPr>
            <p:extLst>
              <p:ext uri="{D42A27DB-BD31-4B8C-83A1-F6EECF244321}">
                <p14:modId xmlns:p14="http://schemas.microsoft.com/office/powerpoint/2010/main" val="1164652553"/>
              </p:ext>
            </p:extLst>
          </p:nvPr>
        </p:nvGraphicFramePr>
        <p:xfrm>
          <a:off x="629585" y="446491"/>
          <a:ext cx="8019115" cy="6359633"/>
        </p:xfrm>
        <a:graphic>
          <a:graphicData uri="http://schemas.openxmlformats.org/drawingml/2006/table">
            <a:tbl>
              <a:tblPr firstRow="1" firstCol="1" lastRow="1" lastCol="1" bandRow="1" bandCol="1"/>
              <a:tblGrid>
                <a:gridCol w="248312">
                  <a:extLst>
                    <a:ext uri="{9D8B030D-6E8A-4147-A177-3AD203B41FA5}">
                      <a16:colId xmlns:a16="http://schemas.microsoft.com/office/drawing/2014/main" val="918201130"/>
                    </a:ext>
                  </a:extLst>
                </a:gridCol>
                <a:gridCol w="4086172">
                  <a:extLst>
                    <a:ext uri="{9D8B030D-6E8A-4147-A177-3AD203B41FA5}">
                      <a16:colId xmlns:a16="http://schemas.microsoft.com/office/drawing/2014/main" val="3371928376"/>
                    </a:ext>
                  </a:extLst>
                </a:gridCol>
                <a:gridCol w="3684631">
                  <a:extLst>
                    <a:ext uri="{9D8B030D-6E8A-4147-A177-3AD203B41FA5}">
                      <a16:colId xmlns:a16="http://schemas.microsoft.com/office/drawing/2014/main" val="3655334419"/>
                    </a:ext>
                  </a:extLst>
                </a:gridCol>
              </a:tblGrid>
              <a:tr h="266188">
                <a:tc>
                  <a:txBody>
                    <a:bodyPr/>
                    <a:lstStyle/>
                    <a:p>
                      <a:pPr marL="0" marR="0">
                        <a:spcBef>
                          <a:spcPts val="0"/>
                        </a:spcBef>
                        <a:spcAft>
                          <a:spcPts val="0"/>
                        </a:spcAft>
                      </a:pPr>
                      <a:r>
                        <a:rPr lang="en-US" sz="1200">
                          <a:effectLst/>
                          <a:latin typeface="Times New Roman" panose="02020603050405020304" pitchFamily="18" charset="0"/>
                          <a:ea typeface="Times New Roman" panose="02020603050405020304" pitchFamily="18" charset="0"/>
                          <a:cs typeface="Times New Roman" panose="02020603050405020304" pitchFamily="18" charset="0"/>
                        </a:rPr>
                        <a:t> </a:t>
                      </a:r>
                    </a:p>
                  </a:txBody>
                  <a:tcPr marL="0" marR="0" marT="0" marB="0">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62230" marR="0">
                        <a:spcBef>
                          <a:spcPts val="385"/>
                        </a:spcBef>
                        <a:spcAft>
                          <a:spcPts val="0"/>
                        </a:spcAft>
                      </a:pPr>
                      <a:r>
                        <a:rPr lang="en-US" sz="1300" b="1" dirty="0">
                          <a:effectLst/>
                          <a:latin typeface="Times New Roman" panose="02020603050405020304" pitchFamily="18" charset="0"/>
                          <a:ea typeface="Times New Roman" panose="02020603050405020304" pitchFamily="18" charset="0"/>
                          <a:cs typeface="Times New Roman" panose="02020603050405020304" pitchFamily="18" charset="0"/>
                        </a:rPr>
                        <a:t>Categories</a:t>
                      </a:r>
                      <a:r>
                        <a:rPr lang="en-US" sz="1300" b="1" spc="-3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300" b="1" dirty="0">
                          <a:effectLst/>
                          <a:latin typeface="Times New Roman" panose="02020603050405020304" pitchFamily="18" charset="0"/>
                          <a:ea typeface="Times New Roman" panose="02020603050405020304" pitchFamily="18" charset="0"/>
                          <a:cs typeface="Times New Roman" panose="02020603050405020304" pitchFamily="18" charset="0"/>
                        </a:rPr>
                        <a:t>of</a:t>
                      </a:r>
                      <a:r>
                        <a:rPr lang="en-US" sz="1300" b="1" spc="-2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300" b="1" dirty="0">
                          <a:effectLst/>
                          <a:latin typeface="Times New Roman" panose="02020603050405020304" pitchFamily="18" charset="0"/>
                          <a:ea typeface="Times New Roman" panose="02020603050405020304" pitchFamily="18" charset="0"/>
                          <a:cs typeface="Times New Roman" panose="02020603050405020304" pitchFamily="18" charset="0"/>
                        </a:rPr>
                        <a:t>CPD</a:t>
                      </a:r>
                      <a:r>
                        <a:rPr lang="en-US" sz="1300" b="1" spc="-4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300" b="1" spc="-10" dirty="0">
                          <a:effectLst/>
                          <a:latin typeface="Times New Roman" panose="02020603050405020304" pitchFamily="18" charset="0"/>
                          <a:ea typeface="Times New Roman" panose="02020603050405020304" pitchFamily="18" charset="0"/>
                          <a:cs typeface="Times New Roman" panose="02020603050405020304" pitchFamily="18" charset="0"/>
                        </a:rPr>
                        <a:t>activities</a:t>
                      </a:r>
                      <a:endParaRPr lang="en-US" sz="13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106680" marR="66040" algn="ctr">
                        <a:spcBef>
                          <a:spcPts val="385"/>
                        </a:spcBef>
                        <a:spcAft>
                          <a:spcPts val="0"/>
                        </a:spcAft>
                      </a:pPr>
                      <a:r>
                        <a:rPr lang="en-US" sz="1300" b="1">
                          <a:effectLst/>
                          <a:latin typeface="Times New Roman" panose="02020603050405020304" pitchFamily="18" charset="0"/>
                          <a:ea typeface="Times New Roman" panose="02020603050405020304" pitchFamily="18" charset="0"/>
                          <a:cs typeface="Times New Roman" panose="02020603050405020304" pitchFamily="18" charset="0"/>
                        </a:rPr>
                        <a:t>Credit</a:t>
                      </a:r>
                      <a:r>
                        <a:rPr lang="en-US" sz="1300" b="1" spc="-4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300" b="1">
                          <a:effectLst/>
                          <a:latin typeface="Times New Roman" panose="02020603050405020304" pitchFamily="18" charset="0"/>
                          <a:ea typeface="Times New Roman" panose="02020603050405020304" pitchFamily="18" charset="0"/>
                          <a:cs typeface="Times New Roman" panose="02020603050405020304" pitchFamily="18" charset="0"/>
                        </a:rPr>
                        <a:t>points</a:t>
                      </a:r>
                      <a:r>
                        <a:rPr lang="en-US" sz="1300" b="1" spc="-35">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300" b="1">
                          <a:effectLst/>
                          <a:latin typeface="Times New Roman" panose="02020603050405020304" pitchFamily="18" charset="0"/>
                          <a:ea typeface="Times New Roman" panose="02020603050405020304" pitchFamily="18" charset="0"/>
                          <a:cs typeface="Times New Roman" panose="02020603050405020304" pitchFamily="18" charset="0"/>
                        </a:rPr>
                        <a:t>for</a:t>
                      </a:r>
                      <a:r>
                        <a:rPr lang="en-US" sz="1300" b="1" spc="-65">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300" b="1">
                          <a:effectLst/>
                          <a:latin typeface="Times New Roman" panose="02020603050405020304" pitchFamily="18" charset="0"/>
                          <a:ea typeface="Times New Roman" panose="02020603050405020304" pitchFamily="18" charset="0"/>
                          <a:cs typeface="Times New Roman" panose="02020603050405020304" pitchFamily="18" charset="0"/>
                        </a:rPr>
                        <a:t>each</a:t>
                      </a:r>
                      <a:r>
                        <a:rPr lang="en-US" sz="1300" b="1" spc="-25">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300" b="1" spc="-10">
                          <a:effectLst/>
                          <a:latin typeface="Times New Roman" panose="02020603050405020304" pitchFamily="18" charset="0"/>
                          <a:ea typeface="Times New Roman" panose="02020603050405020304" pitchFamily="18" charset="0"/>
                          <a:cs typeface="Times New Roman" panose="02020603050405020304" pitchFamily="18" charset="0"/>
                        </a:rPr>
                        <a:t>activity</a:t>
                      </a:r>
                      <a:endParaRPr lang="en-US" sz="13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186288212"/>
                  </a:ext>
                </a:extLst>
              </a:tr>
              <a:tr h="510756">
                <a:tc>
                  <a:txBody>
                    <a:bodyPr/>
                    <a:lstStyle/>
                    <a:p>
                      <a:pPr marL="0" marR="34925" algn="ctr">
                        <a:spcBef>
                          <a:spcPts val="1165"/>
                        </a:spcBef>
                        <a:spcAft>
                          <a:spcPts val="0"/>
                        </a:spcAft>
                      </a:pPr>
                      <a:r>
                        <a:rPr lang="en-US" sz="1200" b="1" spc="-25">
                          <a:effectLst/>
                          <a:latin typeface="Times New Roman" panose="02020603050405020304" pitchFamily="18" charset="0"/>
                          <a:ea typeface="Times New Roman" panose="02020603050405020304" pitchFamily="18" charset="0"/>
                          <a:cs typeface="Times New Roman" panose="02020603050405020304" pitchFamily="18" charset="0"/>
                        </a:rPr>
                        <a:t>1.</a:t>
                      </a:r>
                      <a:endParaRPr lang="en-US"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62230" marR="0">
                        <a:spcBef>
                          <a:spcPts val="1165"/>
                        </a:spcBef>
                        <a:spcAft>
                          <a:spcPts val="0"/>
                        </a:spcAft>
                      </a:pPr>
                      <a:r>
                        <a:rPr lang="en-US" sz="1300" b="1" dirty="0">
                          <a:effectLst/>
                          <a:latin typeface="Times New Roman" panose="02020603050405020304" pitchFamily="18" charset="0"/>
                          <a:ea typeface="Times New Roman" panose="02020603050405020304" pitchFamily="18" charset="0"/>
                          <a:cs typeface="Times New Roman" panose="02020603050405020304" pitchFamily="18" charset="0"/>
                        </a:rPr>
                        <a:t>Award</a:t>
                      </a:r>
                      <a:r>
                        <a:rPr lang="en-US" sz="1300" b="1" spc="-7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300" b="1" dirty="0">
                          <a:effectLst/>
                          <a:latin typeface="Times New Roman" panose="02020603050405020304" pitchFamily="18" charset="0"/>
                          <a:ea typeface="Times New Roman" panose="02020603050405020304" pitchFamily="18" charset="0"/>
                          <a:cs typeface="Times New Roman" panose="02020603050405020304" pitchFamily="18" charset="0"/>
                        </a:rPr>
                        <a:t>Bearing</a:t>
                      </a:r>
                      <a:r>
                        <a:rPr lang="en-US" sz="1300" b="1" spc="-6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300" b="1" spc="-10" dirty="0">
                          <a:effectLst/>
                          <a:latin typeface="Times New Roman" panose="02020603050405020304" pitchFamily="18" charset="0"/>
                          <a:ea typeface="Times New Roman" panose="02020603050405020304" pitchFamily="18" charset="0"/>
                          <a:cs typeface="Times New Roman" panose="02020603050405020304" pitchFamily="18" charset="0"/>
                        </a:rPr>
                        <a:t>Courses</a:t>
                      </a:r>
                      <a:endParaRPr lang="en-US" sz="13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988695" marR="0" indent="-767080">
                        <a:lnSpc>
                          <a:spcPct val="136000"/>
                        </a:lnSpc>
                        <a:spcBef>
                          <a:spcPts val="1145"/>
                        </a:spcBef>
                        <a:spcAft>
                          <a:spcPts val="0"/>
                        </a:spcAft>
                      </a:pPr>
                      <a:r>
                        <a:rPr lang="en-US" sz="1300" dirty="0">
                          <a:effectLst/>
                          <a:latin typeface="Times New Roman" panose="02020603050405020304" pitchFamily="18" charset="0"/>
                          <a:ea typeface="Times New Roman" panose="02020603050405020304" pitchFamily="18" charset="0"/>
                          <a:cs typeface="Times New Roman" panose="02020603050405020304" pitchFamily="18" charset="0"/>
                        </a:rPr>
                        <a:t>Equals</a:t>
                      </a:r>
                      <a:r>
                        <a:rPr lang="en-US" sz="1300" spc="-6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300" dirty="0">
                          <a:effectLst/>
                          <a:latin typeface="Times New Roman" panose="02020603050405020304" pitchFamily="18" charset="0"/>
                          <a:ea typeface="Times New Roman" panose="02020603050405020304" pitchFamily="18" charset="0"/>
                          <a:cs typeface="Times New Roman" panose="02020603050405020304" pitchFamily="18" charset="0"/>
                        </a:rPr>
                        <a:t>to</a:t>
                      </a:r>
                      <a:r>
                        <a:rPr lang="en-US" sz="1300" spc="-5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300" dirty="0">
                          <a:effectLst/>
                          <a:latin typeface="Times New Roman" panose="02020603050405020304" pitchFamily="18" charset="0"/>
                          <a:ea typeface="Times New Roman" panose="02020603050405020304" pitchFamily="18" charset="0"/>
                          <a:cs typeface="Times New Roman" panose="02020603050405020304" pitchFamily="18" charset="0"/>
                        </a:rPr>
                        <a:t>the</a:t>
                      </a:r>
                      <a:r>
                        <a:rPr lang="en-US" sz="1300" spc="-5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300" dirty="0">
                          <a:effectLst/>
                          <a:latin typeface="Times New Roman" panose="02020603050405020304" pitchFamily="18" charset="0"/>
                          <a:ea typeface="Times New Roman" panose="02020603050405020304" pitchFamily="18" charset="0"/>
                          <a:cs typeface="Times New Roman" panose="02020603050405020304" pitchFamily="18" charset="0"/>
                        </a:rPr>
                        <a:t>number</a:t>
                      </a:r>
                      <a:r>
                        <a:rPr lang="en-US" sz="1300" spc="-5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300" dirty="0">
                          <a:effectLst/>
                          <a:latin typeface="Times New Roman" panose="02020603050405020304" pitchFamily="18" charset="0"/>
                          <a:ea typeface="Times New Roman" panose="02020603050405020304" pitchFamily="18" charset="0"/>
                          <a:cs typeface="Times New Roman" panose="02020603050405020304" pitchFamily="18" charset="0"/>
                        </a:rPr>
                        <a:t>of</a:t>
                      </a:r>
                      <a:r>
                        <a:rPr lang="en-US" sz="1300" spc="-5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300" dirty="0">
                          <a:effectLst/>
                          <a:latin typeface="Times New Roman" panose="02020603050405020304" pitchFamily="18" charset="0"/>
                          <a:ea typeface="Times New Roman" panose="02020603050405020304" pitchFamily="18" charset="0"/>
                          <a:cs typeface="Times New Roman" panose="02020603050405020304" pitchFamily="18" charset="0"/>
                        </a:rPr>
                        <a:t>contact </a:t>
                      </a:r>
                      <a:r>
                        <a:rPr lang="en-US" sz="1300" spc="-10" dirty="0">
                          <a:effectLst/>
                          <a:latin typeface="Times New Roman" panose="02020603050405020304" pitchFamily="18" charset="0"/>
                          <a:ea typeface="Times New Roman" panose="02020603050405020304" pitchFamily="18" charset="0"/>
                          <a:cs typeface="Times New Roman" panose="02020603050405020304" pitchFamily="18" charset="0"/>
                        </a:rPr>
                        <a:t>hours^</a:t>
                      </a:r>
                      <a:endParaRPr lang="en-US" sz="13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24409247"/>
                  </a:ext>
                </a:extLst>
              </a:tr>
              <a:tr h="255827">
                <a:tc>
                  <a:txBody>
                    <a:bodyPr/>
                    <a:lstStyle/>
                    <a:p>
                      <a:pPr marL="0" marR="34925" algn="ctr">
                        <a:spcBef>
                          <a:spcPts val="1195"/>
                        </a:spcBef>
                        <a:spcAft>
                          <a:spcPts val="0"/>
                        </a:spcAft>
                      </a:pPr>
                      <a:r>
                        <a:rPr lang="en-US" sz="1200" b="1" spc="-25">
                          <a:effectLst/>
                          <a:latin typeface="Times New Roman" panose="02020603050405020304" pitchFamily="18" charset="0"/>
                          <a:ea typeface="Times New Roman" panose="02020603050405020304" pitchFamily="18" charset="0"/>
                          <a:cs typeface="Times New Roman" panose="02020603050405020304" pitchFamily="18" charset="0"/>
                        </a:rPr>
                        <a:t>2.</a:t>
                      </a:r>
                      <a:endParaRPr lang="en-US" sz="12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62230" marR="0">
                        <a:spcBef>
                          <a:spcPts val="1195"/>
                        </a:spcBef>
                        <a:spcAft>
                          <a:spcPts val="0"/>
                        </a:spcAft>
                      </a:pPr>
                      <a:r>
                        <a:rPr lang="en-US" sz="1300" b="1" dirty="0">
                          <a:effectLst/>
                          <a:latin typeface="Times New Roman" panose="02020603050405020304" pitchFamily="18" charset="0"/>
                          <a:ea typeface="Times New Roman" panose="02020603050405020304" pitchFamily="18" charset="0"/>
                          <a:cs typeface="Times New Roman" panose="02020603050405020304" pitchFamily="18" charset="0"/>
                        </a:rPr>
                        <a:t>Accredited</a:t>
                      </a:r>
                      <a:r>
                        <a:rPr lang="en-US" sz="1300" b="1" spc="-7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300" b="1" dirty="0">
                          <a:effectLst/>
                          <a:latin typeface="Times New Roman" panose="02020603050405020304" pitchFamily="18" charset="0"/>
                          <a:ea typeface="Times New Roman" panose="02020603050405020304" pitchFamily="18" charset="0"/>
                          <a:cs typeface="Times New Roman" panose="02020603050405020304" pitchFamily="18" charset="0"/>
                        </a:rPr>
                        <a:t>Programs</a:t>
                      </a:r>
                      <a:r>
                        <a:rPr lang="en-US" sz="1300" b="1" spc="-7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300" b="1" spc="-50"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13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spcBef>
                          <a:spcPts val="0"/>
                        </a:spcBef>
                        <a:spcAft>
                          <a:spcPts val="0"/>
                        </a:spcAft>
                      </a:pPr>
                      <a:r>
                        <a:rPr lang="en-US" sz="1300" dirty="0">
                          <a:effectLst/>
                          <a:latin typeface="Times New Roman" panose="02020603050405020304" pitchFamily="18" charset="0"/>
                          <a:ea typeface="Times New Roman" panose="02020603050405020304" pitchFamily="18" charset="0"/>
                          <a:cs typeface="Times New Roman" panose="02020603050405020304" pitchFamily="18" charset="0"/>
                        </a:rPr>
                        <a:t> </a:t>
                      </a:r>
                    </a:p>
                  </a:txBody>
                  <a:tcPr marL="0" marR="0" marT="0" marB="0">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74748038"/>
                  </a:ext>
                </a:extLst>
              </a:tr>
              <a:tr h="2127926">
                <a:tc>
                  <a:txBody>
                    <a:bodyPr/>
                    <a:lstStyle/>
                    <a:p>
                      <a:pPr marL="0" marR="0">
                        <a:spcBef>
                          <a:spcPts val="0"/>
                        </a:spcBef>
                        <a:spcAft>
                          <a:spcPts val="0"/>
                        </a:spcAft>
                      </a:pPr>
                      <a:r>
                        <a:rPr lang="en-US" sz="1200">
                          <a:effectLst/>
                          <a:latin typeface="Times New Roman" panose="02020603050405020304" pitchFamily="18" charset="0"/>
                          <a:ea typeface="Times New Roman" panose="02020603050405020304" pitchFamily="18" charset="0"/>
                          <a:cs typeface="Times New Roman" panose="02020603050405020304" pitchFamily="18" charset="0"/>
                        </a:rPr>
                        <a:t> </a:t>
                      </a:r>
                    </a:p>
                  </a:txBody>
                  <a:tcPr marL="0" marR="0" marT="0" marB="0">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62230" marR="610870">
                        <a:lnSpc>
                          <a:spcPct val="138000"/>
                        </a:lnSpc>
                        <a:spcBef>
                          <a:spcPts val="215"/>
                        </a:spcBef>
                        <a:spcAft>
                          <a:spcPts val="0"/>
                        </a:spcAft>
                      </a:pPr>
                      <a:r>
                        <a:rPr lang="en-US" sz="1300" dirty="0">
                          <a:effectLst/>
                          <a:latin typeface="Times New Roman" panose="02020603050405020304" pitchFamily="18" charset="0"/>
                          <a:ea typeface="Times New Roman" panose="02020603050405020304" pitchFamily="18" charset="0"/>
                          <a:cs typeface="Times New Roman" panose="02020603050405020304" pitchFamily="18" charset="0"/>
                        </a:rPr>
                        <a:t>Being</a:t>
                      </a:r>
                      <a:r>
                        <a:rPr lang="en-US" sz="1300" spc="-7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300" dirty="0">
                          <a:effectLst/>
                          <a:latin typeface="Times New Roman" panose="02020603050405020304" pitchFamily="18" charset="0"/>
                          <a:ea typeface="Times New Roman" panose="02020603050405020304" pitchFamily="18" charset="0"/>
                          <a:cs typeface="Times New Roman" panose="02020603050405020304" pitchFamily="18" charset="0"/>
                        </a:rPr>
                        <a:t>speaker,</a:t>
                      </a:r>
                      <a:r>
                        <a:rPr lang="en-US" sz="1300" spc="-6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300" dirty="0">
                          <a:effectLst/>
                          <a:latin typeface="Times New Roman" panose="02020603050405020304" pitchFamily="18" charset="0"/>
                          <a:ea typeface="Times New Roman" panose="02020603050405020304" pitchFamily="18" charset="0"/>
                          <a:cs typeface="Times New Roman" panose="02020603050405020304" pitchFamily="18" charset="0"/>
                        </a:rPr>
                        <a:t>either</a:t>
                      </a:r>
                      <a:r>
                        <a:rPr lang="en-US" sz="1300" spc="-7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300" dirty="0">
                          <a:effectLst/>
                          <a:latin typeface="Times New Roman" panose="02020603050405020304" pitchFamily="18" charset="0"/>
                          <a:ea typeface="Times New Roman" panose="02020603050405020304" pitchFamily="18" charset="0"/>
                          <a:cs typeface="Times New Roman" panose="02020603050405020304" pitchFamily="18" charset="0"/>
                        </a:rPr>
                        <a:t>lecturing</a:t>
                      </a:r>
                      <a:r>
                        <a:rPr lang="en-US" sz="1300" spc="-7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300" dirty="0">
                          <a:effectLst/>
                          <a:latin typeface="Times New Roman" panose="02020603050405020304" pitchFamily="18" charset="0"/>
                          <a:ea typeface="Times New Roman" panose="02020603050405020304" pitchFamily="18" charset="0"/>
                          <a:cs typeface="Times New Roman" panose="02020603050405020304" pitchFamily="18" charset="0"/>
                        </a:rPr>
                        <a:t>or</a:t>
                      </a:r>
                      <a:r>
                        <a:rPr lang="en-US" sz="1300" spc="-6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300" dirty="0">
                          <a:effectLst/>
                          <a:latin typeface="Times New Roman" panose="02020603050405020304" pitchFamily="18" charset="0"/>
                          <a:ea typeface="Times New Roman" panose="02020603050405020304" pitchFamily="18" charset="0"/>
                          <a:cs typeface="Times New Roman" panose="02020603050405020304" pitchFamily="18" charset="0"/>
                        </a:rPr>
                        <a:t>presenting</a:t>
                      </a:r>
                      <a:r>
                        <a:rPr lang="en-US" sz="1300" spc="-7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300" dirty="0">
                          <a:effectLst/>
                          <a:latin typeface="Times New Roman" panose="02020603050405020304" pitchFamily="18" charset="0"/>
                          <a:ea typeface="Times New Roman" panose="02020603050405020304" pitchFamily="18" charset="0"/>
                          <a:cs typeface="Times New Roman" panose="02020603050405020304" pitchFamily="18" charset="0"/>
                        </a:rPr>
                        <a:t>at OT or BP relevant accredited programs</a:t>
                      </a:r>
                    </a:p>
                    <a:p>
                      <a:pPr marL="367030" marR="280670" indent="-304800">
                        <a:lnSpc>
                          <a:spcPct val="165000"/>
                        </a:lnSpc>
                        <a:spcBef>
                          <a:spcPts val="175"/>
                        </a:spcBef>
                        <a:spcAft>
                          <a:spcPts val="0"/>
                        </a:spcAft>
                        <a:tabLst>
                          <a:tab pos="367030" algn="l"/>
                        </a:tabLst>
                      </a:pPr>
                      <a:r>
                        <a:rPr lang="en-US" sz="1300" spc="-50" dirty="0">
                          <a:effectLst/>
                          <a:latin typeface="Times New Roman" panose="02020603050405020304" pitchFamily="18" charset="0"/>
                          <a:ea typeface="Times New Roman" panose="02020603050405020304" pitchFamily="18" charset="0"/>
                          <a:cs typeface="Times New Roman" panose="02020603050405020304" pitchFamily="18" charset="0"/>
                        </a:rPr>
                        <a:t>*</a:t>
                      </a:r>
                      <a:r>
                        <a:rPr lang="en-US" sz="1300" dirty="0">
                          <a:effectLst/>
                          <a:latin typeface="Times New Roman" panose="02020603050405020304" pitchFamily="18" charset="0"/>
                          <a:ea typeface="Times New Roman" panose="02020603050405020304" pitchFamily="18" charset="0"/>
                          <a:cs typeface="Times New Roman" panose="02020603050405020304" pitchFamily="18" charset="0"/>
                        </a:rPr>
                        <a:t>	Maximum</a:t>
                      </a:r>
                      <a:r>
                        <a:rPr lang="en-US" sz="1300" spc="-6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300" dirty="0">
                          <a:effectLst/>
                          <a:latin typeface="Times New Roman" panose="02020603050405020304" pitchFamily="18" charset="0"/>
                          <a:ea typeface="Times New Roman" panose="02020603050405020304" pitchFamily="18" charset="0"/>
                          <a:cs typeface="Times New Roman" panose="02020603050405020304" pitchFamily="18" charset="0"/>
                        </a:rPr>
                        <a:t>of</a:t>
                      </a:r>
                      <a:r>
                        <a:rPr lang="en-US" sz="1300" spc="-6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300" dirty="0">
                          <a:effectLst/>
                          <a:latin typeface="Times New Roman" panose="02020603050405020304" pitchFamily="18" charset="0"/>
                          <a:ea typeface="Times New Roman" panose="02020603050405020304" pitchFamily="18" charset="0"/>
                          <a:cs typeface="Times New Roman" panose="02020603050405020304" pitchFamily="18" charset="0"/>
                        </a:rPr>
                        <a:t>24</a:t>
                      </a:r>
                      <a:r>
                        <a:rPr lang="en-US" sz="1300" spc="-4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300" dirty="0">
                          <a:effectLst/>
                          <a:latin typeface="Times New Roman" panose="02020603050405020304" pitchFamily="18" charset="0"/>
                          <a:ea typeface="Times New Roman" panose="02020603050405020304" pitchFamily="18" charset="0"/>
                          <a:cs typeface="Times New Roman" panose="02020603050405020304" pitchFamily="18" charset="0"/>
                        </a:rPr>
                        <a:t>CPD</a:t>
                      </a:r>
                      <a:r>
                        <a:rPr lang="en-US" sz="1300" spc="-5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300" dirty="0">
                          <a:effectLst/>
                          <a:latin typeface="Times New Roman" panose="02020603050405020304" pitchFamily="18" charset="0"/>
                          <a:ea typeface="Times New Roman" panose="02020603050405020304" pitchFamily="18" charset="0"/>
                          <a:cs typeface="Times New Roman" panose="02020603050405020304" pitchFamily="18" charset="0"/>
                        </a:rPr>
                        <a:t>credit</a:t>
                      </a:r>
                      <a:r>
                        <a:rPr lang="en-US" sz="1300" spc="-5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300" dirty="0">
                          <a:effectLst/>
                          <a:latin typeface="Times New Roman" panose="02020603050405020304" pitchFamily="18" charset="0"/>
                          <a:ea typeface="Times New Roman" panose="02020603050405020304" pitchFamily="18" charset="0"/>
                          <a:cs typeface="Times New Roman" panose="02020603050405020304" pitchFamily="18" charset="0"/>
                        </a:rPr>
                        <a:t>points</a:t>
                      </a:r>
                      <a:r>
                        <a:rPr lang="en-US" sz="1300" spc="-4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300" dirty="0">
                          <a:effectLst/>
                          <a:latin typeface="Times New Roman" panose="02020603050405020304" pitchFamily="18" charset="0"/>
                          <a:ea typeface="Times New Roman" panose="02020603050405020304" pitchFamily="18" charset="0"/>
                          <a:cs typeface="Times New Roman" panose="02020603050405020304" pitchFamily="18" charset="0"/>
                        </a:rPr>
                        <a:t>for</a:t>
                      </a:r>
                      <a:r>
                        <a:rPr lang="en-US" sz="1300" spc="-4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300" dirty="0">
                          <a:effectLst/>
                          <a:latin typeface="Times New Roman" panose="02020603050405020304" pitchFamily="18" charset="0"/>
                          <a:ea typeface="Times New Roman" panose="02020603050405020304" pitchFamily="18" charset="0"/>
                          <a:cs typeface="Times New Roman" panose="02020603050405020304" pitchFamily="18" charset="0"/>
                        </a:rPr>
                        <a:t>a</a:t>
                      </a:r>
                      <a:r>
                        <a:rPr lang="en-US" sz="1300" spc="-3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300" dirty="0">
                          <a:effectLst/>
                          <a:latin typeface="Times New Roman" panose="02020603050405020304" pitchFamily="18" charset="0"/>
                          <a:ea typeface="Times New Roman" panose="02020603050405020304" pitchFamily="18" charset="0"/>
                          <a:cs typeface="Times New Roman" panose="02020603050405020304" pitchFamily="18" charset="0"/>
                        </a:rPr>
                        <a:t>whole</a:t>
                      </a:r>
                      <a:r>
                        <a:rPr lang="en-US" sz="1300" spc="-4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300" dirty="0">
                          <a:effectLst/>
                          <a:latin typeface="Times New Roman" panose="02020603050405020304" pitchFamily="18" charset="0"/>
                          <a:ea typeface="Times New Roman" panose="02020603050405020304" pitchFamily="18" charset="0"/>
                          <a:cs typeface="Times New Roman" panose="02020603050405020304" pitchFamily="18" charset="0"/>
                        </a:rPr>
                        <a:t>day</a:t>
                      </a:r>
                      <a:r>
                        <a:rPr lang="en-US" sz="1300" spc="-6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300" dirty="0">
                          <a:effectLst/>
                          <a:latin typeface="Times New Roman" panose="02020603050405020304" pitchFamily="18" charset="0"/>
                          <a:ea typeface="Times New Roman" panose="02020603050405020304" pitchFamily="18" charset="0"/>
                          <a:cs typeface="Times New Roman" panose="02020603050405020304" pitchFamily="18" charset="0"/>
                        </a:rPr>
                        <a:t>program lasting for six hours or more</a:t>
                      </a:r>
                    </a:p>
                    <a:p>
                      <a:pPr marL="367030" marR="140970" indent="-304800">
                        <a:lnSpc>
                          <a:spcPct val="165000"/>
                        </a:lnSpc>
                        <a:spcBef>
                          <a:spcPts val="40"/>
                        </a:spcBef>
                        <a:spcAft>
                          <a:spcPts val="0"/>
                        </a:spcAft>
                        <a:buFont typeface="Arial" panose="020B0604020202020204" pitchFamily="34" charset="0"/>
                        <a:buChar char="•"/>
                        <a:tabLst>
                          <a:tab pos="367030" algn="l"/>
                        </a:tabLst>
                      </a:pPr>
                      <a:r>
                        <a:rPr lang="en-US" sz="1300" dirty="0">
                          <a:effectLst/>
                          <a:latin typeface="Times New Roman" panose="02020603050405020304" pitchFamily="18" charset="0"/>
                          <a:ea typeface="Times New Roman" panose="02020603050405020304" pitchFamily="18" charset="0"/>
                          <a:cs typeface="Times New Roman" panose="02020603050405020304" pitchFamily="18" charset="0"/>
                        </a:rPr>
                        <a:t>Maximum</a:t>
                      </a:r>
                      <a:r>
                        <a:rPr lang="en-US" sz="1300" spc="-6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300" dirty="0">
                          <a:effectLst/>
                          <a:latin typeface="Times New Roman" panose="02020603050405020304" pitchFamily="18" charset="0"/>
                          <a:ea typeface="Times New Roman" panose="02020603050405020304" pitchFamily="18" charset="0"/>
                          <a:cs typeface="Times New Roman" panose="02020603050405020304" pitchFamily="18" charset="0"/>
                        </a:rPr>
                        <a:t>of</a:t>
                      </a:r>
                      <a:r>
                        <a:rPr lang="en-US" sz="1300" spc="-6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300" dirty="0">
                          <a:effectLst/>
                          <a:latin typeface="Times New Roman" panose="02020603050405020304" pitchFamily="18" charset="0"/>
                          <a:ea typeface="Times New Roman" panose="02020603050405020304" pitchFamily="18" charset="0"/>
                          <a:cs typeface="Times New Roman" panose="02020603050405020304" pitchFamily="18" charset="0"/>
                        </a:rPr>
                        <a:t>72</a:t>
                      </a:r>
                      <a:r>
                        <a:rPr lang="en-US" sz="1300" spc="-6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300" dirty="0">
                          <a:effectLst/>
                          <a:latin typeface="Times New Roman" panose="02020603050405020304" pitchFamily="18" charset="0"/>
                          <a:ea typeface="Times New Roman" panose="02020603050405020304" pitchFamily="18" charset="0"/>
                          <a:cs typeface="Times New Roman" panose="02020603050405020304" pitchFamily="18" charset="0"/>
                        </a:rPr>
                        <a:t>CPD</a:t>
                      </a:r>
                      <a:r>
                        <a:rPr lang="en-US" sz="1300" spc="-5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300" dirty="0">
                          <a:effectLst/>
                          <a:latin typeface="Times New Roman" panose="02020603050405020304" pitchFamily="18" charset="0"/>
                          <a:ea typeface="Times New Roman" panose="02020603050405020304" pitchFamily="18" charset="0"/>
                          <a:cs typeface="Times New Roman" panose="02020603050405020304" pitchFamily="18" charset="0"/>
                        </a:rPr>
                        <a:t>credit</a:t>
                      </a:r>
                      <a:r>
                        <a:rPr lang="en-US" sz="1300" spc="-5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300" dirty="0">
                          <a:effectLst/>
                          <a:latin typeface="Times New Roman" panose="02020603050405020304" pitchFamily="18" charset="0"/>
                          <a:ea typeface="Times New Roman" panose="02020603050405020304" pitchFamily="18" charset="0"/>
                          <a:cs typeface="Times New Roman" panose="02020603050405020304" pitchFamily="18" charset="0"/>
                        </a:rPr>
                        <a:t>points</a:t>
                      </a:r>
                      <a:r>
                        <a:rPr lang="en-US" sz="1300" spc="-4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300" dirty="0">
                          <a:effectLst/>
                          <a:latin typeface="Times New Roman" panose="02020603050405020304" pitchFamily="18" charset="0"/>
                          <a:ea typeface="Times New Roman" panose="02020603050405020304" pitchFamily="18" charset="0"/>
                          <a:cs typeface="Times New Roman" panose="02020603050405020304" pitchFamily="18" charset="0"/>
                        </a:rPr>
                        <a:t>for</a:t>
                      </a:r>
                      <a:r>
                        <a:rPr lang="en-US" sz="1300" spc="-5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300" dirty="0">
                          <a:effectLst/>
                          <a:latin typeface="Times New Roman" panose="02020603050405020304" pitchFamily="18" charset="0"/>
                          <a:ea typeface="Times New Roman" panose="02020603050405020304" pitchFamily="18" charset="0"/>
                          <a:cs typeface="Times New Roman" panose="02020603050405020304" pitchFamily="18" charset="0"/>
                        </a:rPr>
                        <a:t>a</a:t>
                      </a:r>
                      <a:r>
                        <a:rPr lang="en-US" sz="1300" spc="-5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300" dirty="0">
                          <a:effectLst/>
                          <a:latin typeface="Times New Roman" panose="02020603050405020304" pitchFamily="18" charset="0"/>
                          <a:ea typeface="Times New Roman" panose="02020603050405020304" pitchFamily="18" charset="0"/>
                          <a:cs typeface="Times New Roman" panose="02020603050405020304" pitchFamily="18" charset="0"/>
                        </a:rPr>
                        <a:t>single</a:t>
                      </a:r>
                      <a:r>
                        <a:rPr lang="en-US" sz="1300" spc="-5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300" dirty="0">
                          <a:effectLst/>
                          <a:latin typeface="Times New Roman" panose="02020603050405020304" pitchFamily="18" charset="0"/>
                          <a:ea typeface="Times New Roman" panose="02020603050405020304" pitchFamily="18" charset="0"/>
                          <a:cs typeface="Times New Roman" panose="02020603050405020304" pitchFamily="18" charset="0"/>
                        </a:rPr>
                        <a:t>program</a:t>
                      </a:r>
                      <a:r>
                        <a:rPr lang="en-US" sz="1300" spc="-6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300" dirty="0">
                          <a:effectLst/>
                          <a:latin typeface="Times New Roman" panose="02020603050405020304" pitchFamily="18" charset="0"/>
                          <a:ea typeface="Times New Roman" panose="02020603050405020304" pitchFamily="18" charset="0"/>
                          <a:cs typeface="Times New Roman" panose="02020603050405020304" pitchFamily="18" charset="0"/>
                        </a:rPr>
                        <a:t>lasting for three days or more</a:t>
                      </a:r>
                    </a:p>
                    <a:p>
                      <a:pPr marL="367030" marR="140970" indent="-304800">
                        <a:lnSpc>
                          <a:spcPct val="165000"/>
                        </a:lnSpc>
                        <a:spcBef>
                          <a:spcPts val="40"/>
                        </a:spcBef>
                        <a:spcAft>
                          <a:spcPts val="0"/>
                        </a:spcAft>
                        <a:buFont typeface="Arial" panose="020B0604020202020204" pitchFamily="34" charset="0"/>
                        <a:buChar char="•"/>
                        <a:tabLst>
                          <a:tab pos="367030" algn="l"/>
                        </a:tabLst>
                      </a:pPr>
                      <a:endParaRPr lang="en-US" sz="13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106680" marR="48260" algn="ctr">
                        <a:lnSpc>
                          <a:spcPct val="136000"/>
                        </a:lnSpc>
                        <a:spcBef>
                          <a:spcPts val="225"/>
                        </a:spcBef>
                        <a:spcAft>
                          <a:spcPts val="0"/>
                        </a:spcAft>
                      </a:pPr>
                      <a:r>
                        <a:rPr lang="en-US" sz="1300" dirty="0">
                          <a:effectLst/>
                          <a:latin typeface="Times New Roman" panose="02020603050405020304" pitchFamily="18" charset="0"/>
                          <a:ea typeface="Times New Roman" panose="02020603050405020304" pitchFamily="18" charset="0"/>
                          <a:cs typeface="Times New Roman" panose="02020603050405020304" pitchFamily="18" charset="0"/>
                        </a:rPr>
                        <a:t>Equals</a:t>
                      </a:r>
                      <a:r>
                        <a:rPr lang="en-US" sz="1300" spc="-5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300" dirty="0">
                          <a:effectLst/>
                          <a:latin typeface="Times New Roman" panose="02020603050405020304" pitchFamily="18" charset="0"/>
                          <a:ea typeface="Times New Roman" panose="02020603050405020304" pitchFamily="18" charset="0"/>
                          <a:cs typeface="Times New Roman" panose="02020603050405020304" pitchFamily="18" charset="0"/>
                        </a:rPr>
                        <a:t>to</a:t>
                      </a:r>
                      <a:r>
                        <a:rPr lang="en-US" sz="1300" spc="-5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300" dirty="0">
                          <a:effectLst/>
                          <a:latin typeface="Times New Roman" panose="02020603050405020304" pitchFamily="18" charset="0"/>
                          <a:ea typeface="Times New Roman" panose="02020603050405020304" pitchFamily="18" charset="0"/>
                          <a:cs typeface="Times New Roman" panose="02020603050405020304" pitchFamily="18" charset="0"/>
                        </a:rPr>
                        <a:t>the</a:t>
                      </a:r>
                      <a:r>
                        <a:rPr lang="en-US" sz="1300" spc="-5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300" dirty="0">
                          <a:effectLst/>
                          <a:latin typeface="Times New Roman" panose="02020603050405020304" pitchFamily="18" charset="0"/>
                          <a:ea typeface="Times New Roman" panose="02020603050405020304" pitchFamily="18" charset="0"/>
                          <a:cs typeface="Times New Roman" panose="02020603050405020304" pitchFamily="18" charset="0"/>
                        </a:rPr>
                        <a:t>number</a:t>
                      </a:r>
                      <a:r>
                        <a:rPr lang="en-US" sz="1300" spc="-5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300" dirty="0">
                          <a:effectLst/>
                          <a:latin typeface="Times New Roman" panose="02020603050405020304" pitchFamily="18" charset="0"/>
                          <a:ea typeface="Times New Roman" panose="02020603050405020304" pitchFamily="18" charset="0"/>
                          <a:cs typeface="Times New Roman" panose="02020603050405020304" pitchFamily="18" charset="0"/>
                        </a:rPr>
                        <a:t>of</a:t>
                      </a:r>
                      <a:r>
                        <a:rPr lang="en-US" sz="1300" spc="-5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300" dirty="0">
                          <a:effectLst/>
                          <a:latin typeface="Times New Roman" panose="02020603050405020304" pitchFamily="18" charset="0"/>
                          <a:ea typeface="Times New Roman" panose="02020603050405020304" pitchFamily="18" charset="0"/>
                          <a:cs typeface="Times New Roman" panose="02020603050405020304" pitchFamily="18" charset="0"/>
                        </a:rPr>
                        <a:t>hours^ spent</a:t>
                      </a:r>
                      <a:r>
                        <a:rPr lang="en-US" sz="1300" spc="-2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300" dirty="0">
                          <a:effectLst/>
                          <a:latin typeface="Times New Roman" panose="02020603050405020304" pitchFamily="18" charset="0"/>
                          <a:ea typeface="Times New Roman" panose="02020603050405020304" pitchFamily="18" charset="0"/>
                          <a:cs typeface="Times New Roman" panose="02020603050405020304" pitchFamily="18" charset="0"/>
                        </a:rPr>
                        <a:t>in</a:t>
                      </a:r>
                      <a:r>
                        <a:rPr lang="en-US" sz="1300" spc="-3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300" dirty="0">
                          <a:effectLst/>
                          <a:latin typeface="Times New Roman" panose="02020603050405020304" pitchFamily="18" charset="0"/>
                          <a:ea typeface="Times New Roman" panose="02020603050405020304" pitchFamily="18" charset="0"/>
                          <a:cs typeface="Times New Roman" panose="02020603050405020304" pitchFamily="18" charset="0"/>
                        </a:rPr>
                        <a:t>lecturing</a:t>
                      </a:r>
                      <a:r>
                        <a:rPr lang="en-US" sz="1300" spc="-5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300" dirty="0">
                          <a:effectLst/>
                          <a:latin typeface="Times New Roman" panose="02020603050405020304" pitchFamily="18" charset="0"/>
                          <a:ea typeface="Times New Roman" panose="02020603050405020304" pitchFamily="18" charset="0"/>
                          <a:cs typeface="Times New Roman" panose="02020603050405020304" pitchFamily="18" charset="0"/>
                        </a:rPr>
                        <a:t>or</a:t>
                      </a:r>
                      <a:r>
                        <a:rPr lang="en-US" sz="1300" spc="-3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300" dirty="0">
                          <a:effectLst/>
                          <a:latin typeface="Times New Roman" panose="02020603050405020304" pitchFamily="18" charset="0"/>
                          <a:ea typeface="Times New Roman" panose="02020603050405020304" pitchFamily="18" charset="0"/>
                          <a:cs typeface="Times New Roman" panose="02020603050405020304" pitchFamily="18" charset="0"/>
                        </a:rPr>
                        <a:t>presenting multiplied by 4</a:t>
                      </a:r>
                    </a:p>
                  </a:txBody>
                  <a:tcPr marL="0" marR="0" marT="0" marB="0">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976444976"/>
                  </a:ext>
                </a:extLst>
              </a:tr>
              <a:tr h="262133">
                <a:tc>
                  <a:txBody>
                    <a:bodyPr/>
                    <a:lstStyle/>
                    <a:p>
                      <a:pPr marL="0" marR="0">
                        <a:spcBef>
                          <a:spcPts val="0"/>
                        </a:spcBef>
                        <a:spcAft>
                          <a:spcPts val="0"/>
                        </a:spcAft>
                      </a:pPr>
                      <a:r>
                        <a:rPr lang="en-US" sz="1200">
                          <a:effectLst/>
                          <a:latin typeface="Times New Roman" panose="02020603050405020304" pitchFamily="18" charset="0"/>
                          <a:ea typeface="Times New Roman" panose="02020603050405020304" pitchFamily="18" charset="0"/>
                          <a:cs typeface="Times New Roman" panose="02020603050405020304" pitchFamily="18" charset="0"/>
                        </a:rPr>
                        <a:t> </a:t>
                      </a:r>
                    </a:p>
                  </a:txBody>
                  <a:tcPr marL="0" marR="0" marT="0" marB="0">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62230" marR="0">
                        <a:spcBef>
                          <a:spcPts val="1250"/>
                        </a:spcBef>
                        <a:spcAft>
                          <a:spcPts val="0"/>
                        </a:spcAft>
                      </a:pPr>
                      <a:r>
                        <a:rPr lang="en-US" sz="1300" dirty="0">
                          <a:effectLst/>
                          <a:latin typeface="Times New Roman" panose="02020603050405020304" pitchFamily="18" charset="0"/>
                          <a:ea typeface="Times New Roman" panose="02020603050405020304" pitchFamily="18" charset="0"/>
                          <a:cs typeface="Times New Roman" panose="02020603050405020304" pitchFamily="18" charset="0"/>
                        </a:rPr>
                        <a:t>Being</a:t>
                      </a:r>
                      <a:r>
                        <a:rPr lang="en-US" sz="1300" spc="-5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300" dirty="0">
                          <a:effectLst/>
                          <a:latin typeface="Times New Roman" panose="02020603050405020304" pitchFamily="18" charset="0"/>
                          <a:ea typeface="Times New Roman" panose="02020603050405020304" pitchFamily="18" charset="0"/>
                          <a:cs typeface="Times New Roman" panose="02020603050405020304" pitchFamily="18" charset="0"/>
                        </a:rPr>
                        <a:t>audience</a:t>
                      </a:r>
                      <a:r>
                        <a:rPr lang="en-US" sz="1300" spc="-4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300" spc="-10" dirty="0">
                          <a:effectLst/>
                          <a:latin typeface="Times New Roman" panose="02020603050405020304" pitchFamily="18" charset="0"/>
                          <a:ea typeface="Times New Roman" panose="02020603050405020304" pitchFamily="18" charset="0"/>
                          <a:cs typeface="Times New Roman" panose="02020603050405020304" pitchFamily="18" charset="0"/>
                        </a:rPr>
                        <a:t>participant</a:t>
                      </a:r>
                      <a:endParaRPr lang="en-US" sz="13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spcBef>
                          <a:spcPts val="0"/>
                        </a:spcBef>
                        <a:spcAft>
                          <a:spcPts val="0"/>
                        </a:spcAft>
                      </a:pPr>
                      <a:r>
                        <a:rPr lang="en-US" sz="1300" dirty="0">
                          <a:effectLst/>
                          <a:latin typeface="Times New Roman" panose="02020603050405020304" pitchFamily="18" charset="0"/>
                          <a:ea typeface="Times New Roman" panose="02020603050405020304" pitchFamily="18" charset="0"/>
                          <a:cs typeface="Times New Roman" panose="02020603050405020304" pitchFamily="18" charset="0"/>
                        </a:rPr>
                        <a:t> </a:t>
                      </a:r>
                    </a:p>
                  </a:txBody>
                  <a:tcPr marL="0" marR="0" marT="0" marB="0">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826732115"/>
                  </a:ext>
                </a:extLst>
              </a:tr>
              <a:tr h="452139">
                <a:tc>
                  <a:txBody>
                    <a:bodyPr/>
                    <a:lstStyle/>
                    <a:p>
                      <a:pPr marL="0" marR="0">
                        <a:spcBef>
                          <a:spcPts val="0"/>
                        </a:spcBef>
                        <a:spcAft>
                          <a:spcPts val="0"/>
                        </a:spcAft>
                      </a:pPr>
                      <a:r>
                        <a:rPr lang="en-US" sz="1200">
                          <a:effectLst/>
                          <a:latin typeface="Times New Roman" panose="02020603050405020304" pitchFamily="18" charset="0"/>
                          <a:ea typeface="Times New Roman" panose="02020603050405020304" pitchFamily="18" charset="0"/>
                          <a:cs typeface="Times New Roman" panose="02020603050405020304" pitchFamily="18" charset="0"/>
                        </a:rPr>
                        <a:t> </a:t>
                      </a:r>
                    </a:p>
                  </a:txBody>
                  <a:tcPr marL="0" marR="0" marT="0" marB="0">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62230" marR="0">
                        <a:spcBef>
                          <a:spcPts val="230"/>
                        </a:spcBef>
                        <a:spcAft>
                          <a:spcPts val="0"/>
                        </a:spcAft>
                      </a:pPr>
                      <a:r>
                        <a:rPr lang="en-US" sz="1300" dirty="0">
                          <a:effectLst/>
                          <a:latin typeface="Times New Roman" panose="02020603050405020304" pitchFamily="18" charset="0"/>
                          <a:ea typeface="Times New Roman" panose="02020603050405020304" pitchFamily="18" charset="0"/>
                          <a:cs typeface="Times New Roman" panose="02020603050405020304" pitchFamily="18" charset="0"/>
                        </a:rPr>
                        <a:t>(1)</a:t>
                      </a:r>
                      <a:r>
                        <a:rPr lang="en-US" sz="1300" spc="-2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300" dirty="0">
                          <a:effectLst/>
                          <a:latin typeface="Times New Roman" panose="02020603050405020304" pitchFamily="18" charset="0"/>
                          <a:ea typeface="Times New Roman" panose="02020603050405020304" pitchFamily="18" charset="0"/>
                          <a:cs typeface="Times New Roman" panose="02020603050405020304" pitchFamily="18" charset="0"/>
                        </a:rPr>
                        <a:t>OT</a:t>
                      </a:r>
                      <a:r>
                        <a:rPr lang="en-US" sz="1300" spc="-4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300" spc="-10" dirty="0">
                          <a:effectLst/>
                          <a:latin typeface="Times New Roman" panose="02020603050405020304" pitchFamily="18" charset="0"/>
                          <a:ea typeface="Times New Roman" panose="02020603050405020304" pitchFamily="18" charset="0"/>
                          <a:cs typeface="Times New Roman" panose="02020603050405020304" pitchFamily="18" charset="0"/>
                        </a:rPr>
                        <a:t>relevant</a:t>
                      </a:r>
                      <a:endParaRPr lang="en-US" sz="13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106680" marR="51435" algn="ctr">
                        <a:spcBef>
                          <a:spcPts val="230"/>
                        </a:spcBef>
                        <a:spcAft>
                          <a:spcPts val="0"/>
                        </a:spcAft>
                      </a:pPr>
                      <a:r>
                        <a:rPr lang="en-US" sz="1300" dirty="0">
                          <a:effectLst/>
                          <a:latin typeface="Times New Roman" panose="02020603050405020304" pitchFamily="18" charset="0"/>
                          <a:ea typeface="Times New Roman" panose="02020603050405020304" pitchFamily="18" charset="0"/>
                          <a:cs typeface="Times New Roman" panose="02020603050405020304" pitchFamily="18" charset="0"/>
                        </a:rPr>
                        <a:t>Equals</a:t>
                      </a:r>
                      <a:r>
                        <a:rPr lang="en-US" sz="1300" spc="-2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300" dirty="0">
                          <a:effectLst/>
                          <a:latin typeface="Times New Roman" panose="02020603050405020304" pitchFamily="18" charset="0"/>
                          <a:ea typeface="Times New Roman" panose="02020603050405020304" pitchFamily="18" charset="0"/>
                          <a:cs typeface="Times New Roman" panose="02020603050405020304" pitchFamily="18" charset="0"/>
                        </a:rPr>
                        <a:t>to</a:t>
                      </a:r>
                      <a:r>
                        <a:rPr lang="en-US" sz="1300" spc="-1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300" dirty="0">
                          <a:effectLst/>
                          <a:latin typeface="Times New Roman" panose="02020603050405020304" pitchFamily="18" charset="0"/>
                          <a:ea typeface="Times New Roman" panose="02020603050405020304" pitchFamily="18" charset="0"/>
                          <a:cs typeface="Times New Roman" panose="02020603050405020304" pitchFamily="18" charset="0"/>
                        </a:rPr>
                        <a:t>the</a:t>
                      </a:r>
                      <a:r>
                        <a:rPr lang="en-US" sz="1300" spc="-1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300" dirty="0">
                          <a:effectLst/>
                          <a:latin typeface="Times New Roman" panose="02020603050405020304" pitchFamily="18" charset="0"/>
                          <a:ea typeface="Times New Roman" panose="02020603050405020304" pitchFamily="18" charset="0"/>
                          <a:cs typeface="Times New Roman" panose="02020603050405020304" pitchFamily="18" charset="0"/>
                        </a:rPr>
                        <a:t>number</a:t>
                      </a:r>
                      <a:r>
                        <a:rPr lang="en-US" sz="1300" spc="-1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300" dirty="0">
                          <a:effectLst/>
                          <a:latin typeface="Times New Roman" panose="02020603050405020304" pitchFamily="18" charset="0"/>
                          <a:ea typeface="Times New Roman" panose="02020603050405020304" pitchFamily="18" charset="0"/>
                          <a:cs typeface="Times New Roman" panose="02020603050405020304" pitchFamily="18" charset="0"/>
                        </a:rPr>
                        <a:t>of</a:t>
                      </a:r>
                      <a:r>
                        <a:rPr lang="en-US" sz="1300" spc="-1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300" spc="-10" dirty="0">
                          <a:effectLst/>
                          <a:latin typeface="Times New Roman" panose="02020603050405020304" pitchFamily="18" charset="0"/>
                          <a:ea typeface="Times New Roman" panose="02020603050405020304" pitchFamily="18" charset="0"/>
                          <a:cs typeface="Times New Roman" panose="02020603050405020304" pitchFamily="18" charset="0"/>
                        </a:rPr>
                        <a:t>contact</a:t>
                      </a:r>
                      <a:endParaRPr lang="en-US" sz="13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107315" marR="48260" algn="ctr">
                        <a:spcBef>
                          <a:spcPts val="530"/>
                        </a:spcBef>
                        <a:spcAft>
                          <a:spcPts val="0"/>
                        </a:spcAft>
                      </a:pPr>
                      <a:r>
                        <a:rPr lang="en-US" sz="1300" spc="-10" dirty="0">
                          <a:effectLst/>
                          <a:latin typeface="Times New Roman" panose="02020603050405020304" pitchFamily="18" charset="0"/>
                          <a:ea typeface="Times New Roman" panose="02020603050405020304" pitchFamily="18" charset="0"/>
                          <a:cs typeface="Times New Roman" panose="02020603050405020304" pitchFamily="18" charset="0"/>
                        </a:rPr>
                        <a:t>hours^</a:t>
                      </a:r>
                      <a:endParaRPr lang="en-US" sz="13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457807672"/>
                  </a:ext>
                </a:extLst>
              </a:tr>
              <a:tr h="465786">
                <a:tc>
                  <a:txBody>
                    <a:bodyPr/>
                    <a:lstStyle/>
                    <a:p>
                      <a:pPr marL="0" marR="0">
                        <a:spcBef>
                          <a:spcPts val="0"/>
                        </a:spcBef>
                        <a:spcAft>
                          <a:spcPts val="0"/>
                        </a:spcAft>
                      </a:pPr>
                      <a:r>
                        <a:rPr lang="en-US" sz="1200">
                          <a:effectLst/>
                          <a:latin typeface="Times New Roman" panose="02020603050405020304" pitchFamily="18" charset="0"/>
                          <a:ea typeface="Times New Roman" panose="02020603050405020304" pitchFamily="18" charset="0"/>
                          <a:cs typeface="Times New Roman" panose="02020603050405020304" pitchFamily="18" charset="0"/>
                        </a:rPr>
                        <a:t> </a:t>
                      </a:r>
                    </a:p>
                  </a:txBody>
                  <a:tcPr marL="0" marR="0" marT="0" marB="0">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62230" marR="0">
                        <a:spcBef>
                          <a:spcPts val="235"/>
                        </a:spcBef>
                        <a:spcAft>
                          <a:spcPts val="0"/>
                        </a:spcAft>
                      </a:pPr>
                      <a:r>
                        <a:rPr lang="en-US" sz="1300" dirty="0">
                          <a:effectLst/>
                          <a:latin typeface="Times New Roman" panose="02020603050405020304" pitchFamily="18" charset="0"/>
                          <a:ea typeface="Times New Roman" panose="02020603050405020304" pitchFamily="18" charset="0"/>
                          <a:cs typeface="Times New Roman" panose="02020603050405020304" pitchFamily="18" charset="0"/>
                        </a:rPr>
                        <a:t>(2)</a:t>
                      </a:r>
                      <a:r>
                        <a:rPr lang="en-US" sz="1300" spc="-2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300" dirty="0">
                          <a:effectLst/>
                          <a:latin typeface="Times New Roman" panose="02020603050405020304" pitchFamily="18" charset="0"/>
                          <a:ea typeface="Times New Roman" panose="02020603050405020304" pitchFamily="18" charset="0"/>
                          <a:cs typeface="Times New Roman" panose="02020603050405020304" pitchFamily="18" charset="0"/>
                        </a:rPr>
                        <a:t>BP</a:t>
                      </a:r>
                      <a:r>
                        <a:rPr lang="en-US" sz="1300" spc="-4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300" spc="-10" dirty="0">
                          <a:effectLst/>
                          <a:latin typeface="Times New Roman" panose="02020603050405020304" pitchFamily="18" charset="0"/>
                          <a:ea typeface="Times New Roman" panose="02020603050405020304" pitchFamily="18" charset="0"/>
                          <a:cs typeface="Times New Roman" panose="02020603050405020304" pitchFamily="18" charset="0"/>
                        </a:rPr>
                        <a:t>relevant</a:t>
                      </a:r>
                      <a:endParaRPr lang="en-US" sz="13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59715" marR="0">
                        <a:spcBef>
                          <a:spcPts val="225"/>
                        </a:spcBef>
                        <a:spcAft>
                          <a:spcPts val="0"/>
                        </a:spcAft>
                      </a:pPr>
                      <a:r>
                        <a:rPr lang="en-US" sz="1300" dirty="0">
                          <a:effectLst/>
                          <a:latin typeface="Times New Roman" panose="02020603050405020304" pitchFamily="18" charset="0"/>
                          <a:ea typeface="Times New Roman" panose="02020603050405020304" pitchFamily="18" charset="0"/>
                          <a:cs typeface="Times New Roman" panose="02020603050405020304" pitchFamily="18" charset="0"/>
                        </a:rPr>
                        <a:t>               Equals</a:t>
                      </a:r>
                      <a:r>
                        <a:rPr lang="en-US" sz="1300" spc="-2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300" dirty="0">
                          <a:effectLst/>
                          <a:latin typeface="Times New Roman" panose="02020603050405020304" pitchFamily="18" charset="0"/>
                          <a:ea typeface="Times New Roman" panose="02020603050405020304" pitchFamily="18" charset="0"/>
                          <a:cs typeface="Times New Roman" panose="02020603050405020304" pitchFamily="18" charset="0"/>
                        </a:rPr>
                        <a:t>to</a:t>
                      </a:r>
                      <a:r>
                        <a:rPr lang="en-US" sz="1300" spc="-1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300" dirty="0">
                          <a:effectLst/>
                          <a:latin typeface="Times New Roman" panose="02020603050405020304" pitchFamily="18" charset="0"/>
                          <a:ea typeface="Times New Roman" panose="02020603050405020304" pitchFamily="18" charset="0"/>
                          <a:cs typeface="Times New Roman" panose="02020603050405020304" pitchFamily="18" charset="0"/>
                        </a:rPr>
                        <a:t>the</a:t>
                      </a:r>
                      <a:r>
                        <a:rPr lang="en-US" sz="1300" spc="-1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300" dirty="0">
                          <a:effectLst/>
                          <a:latin typeface="Times New Roman" panose="02020603050405020304" pitchFamily="18" charset="0"/>
                          <a:ea typeface="Times New Roman" panose="02020603050405020304" pitchFamily="18" charset="0"/>
                          <a:cs typeface="Times New Roman" panose="02020603050405020304" pitchFamily="18" charset="0"/>
                        </a:rPr>
                        <a:t>number</a:t>
                      </a:r>
                      <a:r>
                        <a:rPr lang="en-US" sz="1300" spc="-1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300" dirty="0">
                          <a:effectLst/>
                          <a:latin typeface="Times New Roman" panose="02020603050405020304" pitchFamily="18" charset="0"/>
                          <a:ea typeface="Times New Roman" panose="02020603050405020304" pitchFamily="18" charset="0"/>
                          <a:cs typeface="Times New Roman" panose="02020603050405020304" pitchFamily="18" charset="0"/>
                        </a:rPr>
                        <a:t>of</a:t>
                      </a:r>
                      <a:r>
                        <a:rPr lang="en-US" sz="1300" spc="-1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300" spc="-10" dirty="0">
                          <a:effectLst/>
                          <a:latin typeface="Times New Roman" panose="02020603050405020304" pitchFamily="18" charset="0"/>
                          <a:ea typeface="Times New Roman" panose="02020603050405020304" pitchFamily="18" charset="0"/>
                          <a:cs typeface="Times New Roman" panose="02020603050405020304" pitchFamily="18" charset="0"/>
                        </a:rPr>
                        <a:t>contact</a:t>
                      </a:r>
                      <a:endParaRPr lang="en-US" sz="13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445770" marR="0">
                        <a:spcBef>
                          <a:spcPts val="530"/>
                        </a:spcBef>
                        <a:spcAft>
                          <a:spcPts val="0"/>
                        </a:spcAft>
                      </a:pPr>
                      <a:r>
                        <a:rPr lang="en-US" sz="1300" dirty="0">
                          <a:effectLst/>
                          <a:latin typeface="Times New Roman" panose="02020603050405020304" pitchFamily="18" charset="0"/>
                          <a:ea typeface="Times New Roman" panose="02020603050405020304" pitchFamily="18" charset="0"/>
                          <a:cs typeface="Times New Roman" panose="02020603050405020304" pitchFamily="18" charset="0"/>
                        </a:rPr>
                        <a:t>            hours^</a:t>
                      </a:r>
                      <a:r>
                        <a:rPr lang="en-US" sz="1300" spc="-4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300" dirty="0">
                          <a:effectLst/>
                          <a:latin typeface="Times New Roman" panose="02020603050405020304" pitchFamily="18" charset="0"/>
                          <a:ea typeface="Times New Roman" panose="02020603050405020304" pitchFamily="18" charset="0"/>
                          <a:cs typeface="Times New Roman" panose="02020603050405020304" pitchFamily="18" charset="0"/>
                        </a:rPr>
                        <a:t>multiplied</a:t>
                      </a:r>
                      <a:r>
                        <a:rPr lang="en-US" sz="1300" spc="-2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300" dirty="0">
                          <a:effectLst/>
                          <a:latin typeface="Times New Roman" panose="02020603050405020304" pitchFamily="18" charset="0"/>
                          <a:ea typeface="Times New Roman" panose="02020603050405020304" pitchFamily="18" charset="0"/>
                          <a:cs typeface="Times New Roman" panose="02020603050405020304" pitchFamily="18" charset="0"/>
                        </a:rPr>
                        <a:t>by</a:t>
                      </a:r>
                      <a:r>
                        <a:rPr lang="en-US" sz="1300" spc="-75"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300" spc="-25" dirty="0">
                          <a:effectLst/>
                          <a:latin typeface="Times New Roman" panose="02020603050405020304" pitchFamily="18" charset="0"/>
                          <a:ea typeface="Times New Roman" panose="02020603050405020304" pitchFamily="18" charset="0"/>
                          <a:cs typeface="Times New Roman" panose="02020603050405020304" pitchFamily="18" charset="0"/>
                        </a:rPr>
                        <a:t>0.5</a:t>
                      </a:r>
                      <a:endParaRPr lang="en-US" sz="13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554588965"/>
                  </a:ext>
                </a:extLst>
              </a:tr>
              <a:tr h="1975504">
                <a:tc>
                  <a:txBody>
                    <a:bodyPr/>
                    <a:lstStyle/>
                    <a:p>
                      <a:pPr marL="0" marR="0">
                        <a:spcBef>
                          <a:spcPts val="0"/>
                        </a:spcBef>
                        <a:spcAft>
                          <a:spcPts val="0"/>
                        </a:spcAft>
                      </a:pPr>
                      <a:r>
                        <a:rPr lang="en-US" sz="1200">
                          <a:effectLst/>
                          <a:latin typeface="Times New Roman" panose="02020603050405020304" pitchFamily="18" charset="0"/>
                          <a:ea typeface="Times New Roman" panose="02020603050405020304" pitchFamily="18" charset="0"/>
                          <a:cs typeface="Times New Roman" panose="02020603050405020304" pitchFamily="18" charset="0"/>
                        </a:rPr>
                        <a:t> </a:t>
                      </a:r>
                    </a:p>
                  </a:txBody>
                  <a:tcPr marL="0" marR="0" marT="0" marB="0">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330835" marR="62230" indent="-268605" algn="just">
                        <a:lnSpc>
                          <a:spcPct val="163000"/>
                        </a:lnSpc>
                        <a:spcBef>
                          <a:spcPts val="340"/>
                        </a:spcBef>
                        <a:spcAft>
                          <a:spcPts val="0"/>
                        </a:spcAft>
                      </a:pPr>
                      <a:r>
                        <a:rPr lang="en-US" sz="1300" spc="-50" dirty="0">
                          <a:effectLst/>
                          <a:latin typeface="Times New Roman" panose="02020603050405020304" pitchFamily="18" charset="0"/>
                          <a:ea typeface="Times New Roman" panose="02020603050405020304" pitchFamily="18" charset="0"/>
                          <a:cs typeface="Times New Roman" panose="02020603050405020304" pitchFamily="18" charset="0"/>
                        </a:rPr>
                        <a:t>*</a:t>
                      </a:r>
                      <a:r>
                        <a:rPr lang="en-US" sz="1300" dirty="0">
                          <a:effectLst/>
                          <a:latin typeface="Times New Roman" panose="02020603050405020304" pitchFamily="18" charset="0"/>
                          <a:ea typeface="Times New Roman" panose="02020603050405020304" pitchFamily="18" charset="0"/>
                          <a:cs typeface="Times New Roman" panose="02020603050405020304" pitchFamily="18" charset="0"/>
                        </a:rPr>
                        <a:t>	For a whole day program lasting for 6 hours or more, the CPD credit point will be standardized at 6 for an OT relevant program and 3 for a BP relevant program</a:t>
                      </a:r>
                    </a:p>
                    <a:p>
                      <a:pPr marL="333375" marR="47625" indent="-271145" algn="just">
                        <a:lnSpc>
                          <a:spcPct val="160000"/>
                        </a:lnSpc>
                        <a:spcBef>
                          <a:spcPts val="20"/>
                        </a:spcBef>
                        <a:spcAft>
                          <a:spcPts val="0"/>
                        </a:spcAft>
                      </a:pPr>
                      <a:r>
                        <a:rPr lang="en-US" sz="1300" dirty="0">
                          <a:effectLst/>
                          <a:latin typeface="Times New Roman" panose="02020603050405020304" pitchFamily="18" charset="0"/>
                          <a:ea typeface="Times New Roman" panose="02020603050405020304" pitchFamily="18" charset="0"/>
                          <a:cs typeface="Times New Roman" panose="02020603050405020304" pitchFamily="18" charset="0"/>
                        </a:rPr>
                        <a:t>*</a:t>
                      </a:r>
                      <a:r>
                        <a:rPr lang="en-US" sz="1300" spc="2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300" dirty="0">
                          <a:effectLst/>
                          <a:latin typeface="Times New Roman" panose="02020603050405020304" pitchFamily="18" charset="0"/>
                          <a:ea typeface="Times New Roman" panose="02020603050405020304" pitchFamily="18" charset="0"/>
                          <a:cs typeface="Times New Roman" panose="02020603050405020304" pitchFamily="18" charset="0"/>
                        </a:rPr>
                        <a:t>For a single program lasting for 3 days or more, the CPD credit point will be standardized at 18 for an OT relevant program and 9 for a BP relevant program</a:t>
                      </a:r>
                    </a:p>
                  </a:txBody>
                  <a:tcPr marL="0" marR="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spcBef>
                          <a:spcPts val="0"/>
                        </a:spcBef>
                        <a:spcAft>
                          <a:spcPts val="0"/>
                        </a:spcAft>
                      </a:pPr>
                      <a:r>
                        <a:rPr lang="en-US" sz="1300" dirty="0">
                          <a:effectLst/>
                          <a:latin typeface="Times New Roman" panose="02020603050405020304" pitchFamily="18" charset="0"/>
                          <a:ea typeface="Times New Roman" panose="02020603050405020304" pitchFamily="18" charset="0"/>
                          <a:cs typeface="Times New Roman" panose="02020603050405020304" pitchFamily="18" charset="0"/>
                        </a:rPr>
                        <a:t> </a:t>
                      </a:r>
                    </a:p>
                  </a:txBody>
                  <a:tcPr marL="0" marR="0" marT="0" marB="0">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075743049"/>
                  </a:ext>
                </a:extLst>
              </a:tr>
            </a:tbl>
          </a:graphicData>
        </a:graphic>
      </p:graphicFrame>
    </p:spTree>
    <p:extLst>
      <p:ext uri="{BB962C8B-B14F-4D97-AF65-F5344CB8AC3E}">
        <p14:creationId xmlns:p14="http://schemas.microsoft.com/office/powerpoint/2010/main" val="2986616153"/>
      </p:ext>
    </p:extLst>
  </p:cSld>
  <p:clrMapOvr>
    <a:masterClrMapping/>
  </p:clrMapOvr>
</p:sld>
</file>

<file path=ppt/theme/theme1.xml><?xml version="1.0" encoding="utf-8"?>
<a:theme xmlns:a="http://schemas.openxmlformats.org/drawingml/2006/main" name="多面向">
  <a:themeElements>
    <a:clrScheme name="多面向">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多面向">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多面向">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ppt/theme/theme2.xml><?xml version="1.0" encoding="utf-8"?>
<a:theme xmlns:a="http://schemas.openxmlformats.org/drawingml/2006/main" name="Office 佈景主題">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佈景主題">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5356</TotalTime>
  <Words>1925</Words>
  <Application>Microsoft Office PowerPoint</Application>
  <PresentationFormat>Widescreen</PresentationFormat>
  <Paragraphs>262</Paragraphs>
  <Slides>18</Slides>
  <Notes>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18</vt:i4>
      </vt:variant>
    </vt:vector>
  </HeadingPairs>
  <TitlesOfParts>
    <vt:vector size="28" baseType="lpstr">
      <vt:lpstr>新細明體</vt:lpstr>
      <vt:lpstr>Aptos</vt:lpstr>
      <vt:lpstr>Arial</vt:lpstr>
      <vt:lpstr>Calibri</vt:lpstr>
      <vt:lpstr>Symbol</vt:lpstr>
      <vt:lpstr>Times New Roman</vt:lpstr>
      <vt:lpstr>Trebuchet MS</vt:lpstr>
      <vt:lpstr>Wingdings</vt:lpstr>
      <vt:lpstr>Wingdings 3</vt:lpstr>
      <vt:lpstr>多面向</vt:lpstr>
      <vt:lpstr>Mandatory CPD Scheme for registered OT                          21 May 2026  </vt:lpstr>
      <vt:lpstr>Today’s Objective</vt:lpstr>
      <vt:lpstr>House Rules</vt:lpstr>
      <vt:lpstr>Common Questions in mind</vt:lpstr>
      <vt:lpstr>Q. Why do I need CPD as an OT?</vt:lpstr>
      <vt:lpstr>CPD Assessment Cycle and Points Requirement </vt:lpstr>
      <vt:lpstr>CPD point requirements in 3-year cycle</vt:lpstr>
      <vt:lpstr>Q. How could I obtain CPD points?</vt:lpstr>
      <vt:lpstr>Scope of CPD Activities &amp; Allocation of Points </vt:lpstr>
      <vt:lpstr>PowerPoint Presentation</vt:lpstr>
      <vt:lpstr>List of Accredited Programme Providers (APPs)</vt:lpstr>
      <vt:lpstr>CPD points v.s. Duration</vt:lpstr>
      <vt:lpstr>Q. Can I be exempted from the Mandatory CPD Scheme?</vt:lpstr>
      <vt:lpstr>Q. How can I track the progress and report my CPD points? </vt:lpstr>
      <vt:lpstr>CPD record in HKOTA</vt:lpstr>
      <vt:lpstr>Q. What will happen if I cannot fulfill CPD points by the end of practising certificate renewal?</vt:lpstr>
      <vt:lpstr>PowerPoint Presentation</vt:lpstr>
      <vt:lpstr>Thank You</vt:lpstr>
    </vt:vector>
  </TitlesOfParts>
  <Company>Home Affairs Department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15th BEdC Meeting</dc:title>
  <dc:creator>Windows 使用者</dc:creator>
  <cp:lastModifiedBy>Chris_SW_SHEK</cp:lastModifiedBy>
  <cp:revision>616</cp:revision>
  <cp:lastPrinted>2026-04-21T07:47:18Z</cp:lastPrinted>
  <dcterms:created xsi:type="dcterms:W3CDTF">2023-08-21T09:29:34Z</dcterms:created>
  <dcterms:modified xsi:type="dcterms:W3CDTF">2026-05-28T03:24:53Z</dcterms:modified>
  <cp:contentStatus/>
</cp:coreProperties>
</file>